
<file path=[Content_Types].xml><?xml version="1.0" encoding="utf-8"?>
<Types xmlns="http://schemas.openxmlformats.org/package/2006/content-types">
  <Default Extension="png" ContentType="image/png"/>
  <Default Extension="wmf" ContentType="image/x-w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 id="2147483657" r:id="rId2"/>
    <p:sldMasterId id="2147483653" r:id="rId3"/>
  </p:sldMasterIdLst>
  <p:notesMasterIdLst>
    <p:notesMasterId r:id="rId5"/>
  </p:notesMasterIdLst>
  <p:sldIdLst>
    <p:sldId id="256" r:id="rId4"/>
  </p:sldIdLst>
  <p:sldSz cx="27432000" cy="19202400"/>
  <p:notesSz cx="6858000" cy="9144000"/>
  <p:defaultTextStyle>
    <a:defPPr>
      <a:defRPr lang="en-US"/>
    </a:defPPr>
    <a:lvl1pPr marL="0" algn="l" defTabSz="2507943" rtl="0" eaLnBrk="1" latinLnBrk="0" hangingPunct="1">
      <a:defRPr sz="4900" kern="1200">
        <a:solidFill>
          <a:schemeClr val="tx1"/>
        </a:solidFill>
        <a:latin typeface="+mn-lt"/>
        <a:ea typeface="+mn-ea"/>
        <a:cs typeface="+mn-cs"/>
      </a:defRPr>
    </a:lvl1pPr>
    <a:lvl2pPr marL="1253972" algn="l" defTabSz="2507943" rtl="0" eaLnBrk="1" latinLnBrk="0" hangingPunct="1">
      <a:defRPr sz="4900" kern="1200">
        <a:solidFill>
          <a:schemeClr val="tx1"/>
        </a:solidFill>
        <a:latin typeface="+mn-lt"/>
        <a:ea typeface="+mn-ea"/>
        <a:cs typeface="+mn-cs"/>
      </a:defRPr>
    </a:lvl2pPr>
    <a:lvl3pPr marL="2507943" algn="l" defTabSz="2507943" rtl="0" eaLnBrk="1" latinLnBrk="0" hangingPunct="1">
      <a:defRPr sz="4900" kern="1200">
        <a:solidFill>
          <a:schemeClr val="tx1"/>
        </a:solidFill>
        <a:latin typeface="+mn-lt"/>
        <a:ea typeface="+mn-ea"/>
        <a:cs typeface="+mn-cs"/>
      </a:defRPr>
    </a:lvl3pPr>
    <a:lvl4pPr marL="3761915" algn="l" defTabSz="2507943" rtl="0" eaLnBrk="1" latinLnBrk="0" hangingPunct="1">
      <a:defRPr sz="4900" kern="1200">
        <a:solidFill>
          <a:schemeClr val="tx1"/>
        </a:solidFill>
        <a:latin typeface="+mn-lt"/>
        <a:ea typeface="+mn-ea"/>
        <a:cs typeface="+mn-cs"/>
      </a:defRPr>
    </a:lvl4pPr>
    <a:lvl5pPr marL="5015886" algn="l" defTabSz="2507943" rtl="0" eaLnBrk="1" latinLnBrk="0" hangingPunct="1">
      <a:defRPr sz="4900" kern="1200">
        <a:solidFill>
          <a:schemeClr val="tx1"/>
        </a:solidFill>
        <a:latin typeface="+mn-lt"/>
        <a:ea typeface="+mn-ea"/>
        <a:cs typeface="+mn-cs"/>
      </a:defRPr>
    </a:lvl5pPr>
    <a:lvl6pPr marL="6269858" algn="l" defTabSz="2507943" rtl="0" eaLnBrk="1" latinLnBrk="0" hangingPunct="1">
      <a:defRPr sz="4900" kern="1200">
        <a:solidFill>
          <a:schemeClr val="tx1"/>
        </a:solidFill>
        <a:latin typeface="+mn-lt"/>
        <a:ea typeface="+mn-ea"/>
        <a:cs typeface="+mn-cs"/>
      </a:defRPr>
    </a:lvl6pPr>
    <a:lvl7pPr marL="7523830" algn="l" defTabSz="2507943" rtl="0" eaLnBrk="1" latinLnBrk="0" hangingPunct="1">
      <a:defRPr sz="4900" kern="1200">
        <a:solidFill>
          <a:schemeClr val="tx1"/>
        </a:solidFill>
        <a:latin typeface="+mn-lt"/>
        <a:ea typeface="+mn-ea"/>
        <a:cs typeface="+mn-cs"/>
      </a:defRPr>
    </a:lvl7pPr>
    <a:lvl8pPr marL="8777801" algn="l" defTabSz="2507943" rtl="0" eaLnBrk="1" latinLnBrk="0" hangingPunct="1">
      <a:defRPr sz="4900" kern="1200">
        <a:solidFill>
          <a:schemeClr val="tx1"/>
        </a:solidFill>
        <a:latin typeface="+mn-lt"/>
        <a:ea typeface="+mn-ea"/>
        <a:cs typeface="+mn-cs"/>
      </a:defRPr>
    </a:lvl8pPr>
    <a:lvl9pPr marL="10031773" algn="l" defTabSz="2507943" rtl="0" eaLnBrk="1" latinLnBrk="0" hangingPunct="1">
      <a:defRPr sz="49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981">
          <p15:clr>
            <a:srgbClr val="A4A3A4"/>
          </p15:clr>
        </p15:guide>
        <p15:guide id="2" orient="horz" pos="168">
          <p15:clr>
            <a:srgbClr val="A4A3A4"/>
          </p15:clr>
        </p15:guide>
        <p15:guide id="3" orient="horz" pos="11821">
          <p15:clr>
            <a:srgbClr val="A4A3A4"/>
          </p15:clr>
        </p15:guide>
        <p15:guide id="4" orient="horz">
          <p15:clr>
            <a:srgbClr val="A4A3A4"/>
          </p15:clr>
        </p15:guide>
        <p15:guide id="5" pos="363">
          <p15:clr>
            <a:srgbClr val="A4A3A4"/>
          </p15:clr>
        </p15:guide>
        <p15:guide id="6" pos="16918">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KOTOULAS" initials="AK" lastIdx="2" clrIdx="0"/>
  <p:cmAuthor id="1" name="A.KOTOULAS" initials="HELP" lastIdx="1" clrIdx="1"/>
  <p:cmAuthor id="2" name="A.KOTOULAS" initials="HELP - " lastIdx="1" clrIdx="2"/>
  <p:cmAuthor id="3" name="PosterPresentations.com - 510.649.3001" initials="HELP - " lastIdx="1" clrIdx="3"/>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3A55A0"/>
    <a:srgbClr val="9AA3BF"/>
    <a:srgbClr val="CDD2DE"/>
    <a:srgbClr val="F3F5FA"/>
    <a:srgbClr val="E3E9E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222" autoAdjust="0"/>
    <p:restoredTop sz="94629" autoAdjust="0"/>
  </p:normalViewPr>
  <p:slideViewPr>
    <p:cSldViewPr snapToGrid="0" snapToObjects="1" showGuides="1">
      <p:cViewPr varScale="1">
        <p:scale>
          <a:sx n="53" d="100"/>
          <a:sy n="53" d="100"/>
        </p:scale>
        <p:origin x="2600" y="184"/>
      </p:cViewPr>
      <p:guideLst>
        <p:guide orient="horz" pos="1981"/>
        <p:guide orient="horz" pos="168"/>
        <p:guide orient="horz" pos="11821"/>
        <p:guide orient="horz"/>
        <p:guide pos="363"/>
        <p:guide pos="16918"/>
      </p:guideLst>
    </p:cSldViewPr>
  </p:slideViewPr>
  <p:outlineViewPr>
    <p:cViewPr>
      <p:scale>
        <a:sx n="33" d="100"/>
        <a:sy n="33" d="100"/>
      </p:scale>
      <p:origin x="0" y="0"/>
    </p:cViewPr>
  </p:outlineViewPr>
  <p:notesTextViewPr>
    <p:cViewPr>
      <p:scale>
        <a:sx n="85" d="100"/>
        <a:sy n="85"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slideMaster" Target="slideMasters/slideMaster3.xml"/><Relationship Id="rId7" Type="http://schemas.openxmlformats.org/officeDocument/2006/relationships/presProps" Target="presProps.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commentAuthors" Target="commentAuthors.xml"/><Relationship Id="rId5" Type="http://schemas.openxmlformats.org/officeDocument/2006/relationships/notesMaster" Target="notesMasters/notesMaster1.xml"/><Relationship Id="rId10"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6CC2317-6751-4CD4-9995-8782DD78E936}" type="datetimeFigureOut">
              <a:rPr lang="en-US" smtClean="0"/>
              <a:pPr/>
              <a:t>3/8/18</a:t>
            </a:fld>
            <a:endParaRPr lang="en-US" dirty="0"/>
          </a:p>
        </p:txBody>
      </p:sp>
      <p:sp>
        <p:nvSpPr>
          <p:cNvPr id="4" name="Slide Image Placeholder 3"/>
          <p:cNvSpPr>
            <a:spLocks noGrp="1" noRot="1" noChangeAspect="1"/>
          </p:cNvSpPr>
          <p:nvPr>
            <p:ph type="sldImg" idx="2"/>
          </p:nvPr>
        </p:nvSpPr>
        <p:spPr>
          <a:xfrm>
            <a:off x="979488" y="685800"/>
            <a:ext cx="4899025"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6A1A87D-CAF7-4BDC-A0D3-C0DBEDE81619}" type="slidenum">
              <a:rPr lang="en-US" smtClean="0"/>
              <a:pPr/>
              <a:t>‹#›</a:t>
            </a:fld>
            <a:endParaRPr lang="en-US" dirty="0"/>
          </a:p>
        </p:txBody>
      </p:sp>
    </p:spTree>
    <p:extLst>
      <p:ext uri="{BB962C8B-B14F-4D97-AF65-F5344CB8AC3E}">
        <p14:creationId xmlns:p14="http://schemas.microsoft.com/office/powerpoint/2010/main" val="2955874534"/>
      </p:ext>
    </p:extLst>
  </p:cSld>
  <p:clrMap bg1="lt1" tx1="dk1" bg2="lt2" tx2="dk2" accent1="accent1" accent2="accent2" accent3="accent3" accent4="accent4" accent5="accent5" accent6="accent6" hlink="hlink" folHlink="folHlink"/>
  <p:notesStyle>
    <a:lvl1pPr marL="0" algn="l" defTabSz="2507943" rtl="0" eaLnBrk="1" latinLnBrk="0" hangingPunct="1">
      <a:defRPr sz="3300" kern="1200">
        <a:solidFill>
          <a:schemeClr val="tx1"/>
        </a:solidFill>
        <a:latin typeface="+mn-lt"/>
        <a:ea typeface="+mn-ea"/>
        <a:cs typeface="+mn-cs"/>
      </a:defRPr>
    </a:lvl1pPr>
    <a:lvl2pPr marL="1253972" algn="l" defTabSz="2507943" rtl="0" eaLnBrk="1" latinLnBrk="0" hangingPunct="1">
      <a:defRPr sz="3300" kern="1200">
        <a:solidFill>
          <a:schemeClr val="tx1"/>
        </a:solidFill>
        <a:latin typeface="+mn-lt"/>
        <a:ea typeface="+mn-ea"/>
        <a:cs typeface="+mn-cs"/>
      </a:defRPr>
    </a:lvl2pPr>
    <a:lvl3pPr marL="2507943" algn="l" defTabSz="2507943" rtl="0" eaLnBrk="1" latinLnBrk="0" hangingPunct="1">
      <a:defRPr sz="3300" kern="1200">
        <a:solidFill>
          <a:schemeClr val="tx1"/>
        </a:solidFill>
        <a:latin typeface="+mn-lt"/>
        <a:ea typeface="+mn-ea"/>
        <a:cs typeface="+mn-cs"/>
      </a:defRPr>
    </a:lvl3pPr>
    <a:lvl4pPr marL="3761915" algn="l" defTabSz="2507943" rtl="0" eaLnBrk="1" latinLnBrk="0" hangingPunct="1">
      <a:defRPr sz="3300" kern="1200">
        <a:solidFill>
          <a:schemeClr val="tx1"/>
        </a:solidFill>
        <a:latin typeface="+mn-lt"/>
        <a:ea typeface="+mn-ea"/>
        <a:cs typeface="+mn-cs"/>
      </a:defRPr>
    </a:lvl4pPr>
    <a:lvl5pPr marL="5015886" algn="l" defTabSz="2507943" rtl="0" eaLnBrk="1" latinLnBrk="0" hangingPunct="1">
      <a:defRPr sz="3300" kern="1200">
        <a:solidFill>
          <a:schemeClr val="tx1"/>
        </a:solidFill>
        <a:latin typeface="+mn-lt"/>
        <a:ea typeface="+mn-ea"/>
        <a:cs typeface="+mn-cs"/>
      </a:defRPr>
    </a:lvl5pPr>
    <a:lvl6pPr marL="6269858" algn="l" defTabSz="2507943" rtl="0" eaLnBrk="1" latinLnBrk="0" hangingPunct="1">
      <a:defRPr sz="3300" kern="1200">
        <a:solidFill>
          <a:schemeClr val="tx1"/>
        </a:solidFill>
        <a:latin typeface="+mn-lt"/>
        <a:ea typeface="+mn-ea"/>
        <a:cs typeface="+mn-cs"/>
      </a:defRPr>
    </a:lvl6pPr>
    <a:lvl7pPr marL="7523830" algn="l" defTabSz="2507943" rtl="0" eaLnBrk="1" latinLnBrk="0" hangingPunct="1">
      <a:defRPr sz="3300" kern="1200">
        <a:solidFill>
          <a:schemeClr val="tx1"/>
        </a:solidFill>
        <a:latin typeface="+mn-lt"/>
        <a:ea typeface="+mn-ea"/>
        <a:cs typeface="+mn-cs"/>
      </a:defRPr>
    </a:lvl7pPr>
    <a:lvl8pPr marL="8777801" algn="l" defTabSz="2507943" rtl="0" eaLnBrk="1" latinLnBrk="0" hangingPunct="1">
      <a:defRPr sz="3300" kern="1200">
        <a:solidFill>
          <a:schemeClr val="tx1"/>
        </a:solidFill>
        <a:latin typeface="+mn-lt"/>
        <a:ea typeface="+mn-ea"/>
        <a:cs typeface="+mn-cs"/>
      </a:defRPr>
    </a:lvl8pPr>
    <a:lvl9pPr marL="10031773" algn="l" defTabSz="2507943" rtl="0" eaLnBrk="1" latinLnBrk="0" hangingPunct="1">
      <a:defRPr sz="33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26A1A87D-CAF7-4BDC-A0D3-C0DBEDE81619}" type="slidenum">
              <a:rPr lang="en-US" smtClean="0"/>
              <a:pPr/>
              <a:t>1</a:t>
            </a:fld>
            <a:endParaRPr lang="en-US" dirty="0"/>
          </a:p>
        </p:txBody>
      </p:sp>
    </p:spTree>
    <p:extLst>
      <p:ext uri="{BB962C8B-B14F-4D97-AF65-F5344CB8AC3E}">
        <p14:creationId xmlns:p14="http://schemas.microsoft.com/office/powerpoint/2010/main" val="74356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tandard 4 columns">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565116" y="3622884"/>
            <a:ext cx="6285508" cy="448461"/>
          </a:xfrm>
          <a:prstGeom prst="rect">
            <a:avLst/>
          </a:prstGeom>
        </p:spPr>
        <p:txBody>
          <a:bodyPr wrap="square" lIns="130622" tIns="130622" rIns="130622" bIns="130622">
            <a:spAutoFit/>
          </a:bodyPr>
          <a:lstStyle>
            <a:lvl1pPr marL="0" indent="0">
              <a:buNone/>
              <a:defRPr sz="1200">
                <a:solidFill>
                  <a:schemeClr val="accent5">
                    <a:lumMod val="50000"/>
                  </a:schemeClr>
                </a:solidFill>
                <a:latin typeface="Trebuchet MS" pitchFamily="34" charset="0"/>
              </a:defRPr>
            </a:lvl1pPr>
            <a:lvl2pPr marL="849043" indent="-326555">
              <a:defRPr sz="1400">
                <a:latin typeface="Trebuchet MS" pitchFamily="34" charset="0"/>
              </a:defRPr>
            </a:lvl2pPr>
            <a:lvl3pPr marL="1175598" indent="-326555">
              <a:defRPr sz="1400">
                <a:latin typeface="Trebuchet MS" pitchFamily="34" charset="0"/>
              </a:defRPr>
            </a:lvl3pPr>
            <a:lvl4pPr marL="1534809" indent="-359211">
              <a:defRPr sz="1400">
                <a:latin typeface="Trebuchet MS" pitchFamily="34" charset="0"/>
              </a:defRPr>
            </a:lvl4pPr>
            <a:lvl5pPr marL="1796053" indent="-261244">
              <a:defRPr sz="1400">
                <a:latin typeface="Trebuchet MS" pitchFamily="34" charset="0"/>
              </a:defRPr>
            </a:lvl5pPr>
          </a:lstStyle>
          <a:p>
            <a:pPr lvl="0"/>
            <a:r>
              <a:rPr lang="en-US" dirty="0"/>
              <a:t>Type in or paste your text here</a:t>
            </a:r>
          </a:p>
        </p:txBody>
      </p:sp>
      <p:sp>
        <p:nvSpPr>
          <p:cNvPr id="6" name="Text Placeholder 5"/>
          <p:cNvSpPr>
            <a:spLocks noGrp="1"/>
          </p:cNvSpPr>
          <p:nvPr>
            <p:ph type="body" sz="quarter" idx="11" hasCustomPrompt="1"/>
          </p:nvPr>
        </p:nvSpPr>
        <p:spPr>
          <a:xfrm>
            <a:off x="565116" y="3170996"/>
            <a:ext cx="6280547" cy="413295"/>
          </a:xfrm>
          <a:prstGeom prst="rect">
            <a:avLst/>
          </a:prstGeom>
          <a:noFill/>
        </p:spPr>
        <p:txBody>
          <a:bodyPr lIns="52249" tIns="52249" rIns="52249" bIns="52249" anchor="ctr" anchorCtr="0">
            <a:spAutoFit/>
          </a:bodyPr>
          <a:lstStyle>
            <a:lvl1pPr marL="0" indent="0" algn="ctr">
              <a:buNone/>
              <a:defRPr sz="2000" b="1" u="sng" baseline="0">
                <a:solidFill>
                  <a:schemeClr val="accent5">
                    <a:lumMod val="50000"/>
                  </a:schemeClr>
                </a:solidFill>
              </a:defRPr>
            </a:lvl1pPr>
          </a:lstStyle>
          <a:p>
            <a:pPr lvl="0"/>
            <a:r>
              <a:rPr lang="en-US" dirty="0"/>
              <a:t>(click to edit) INTRODUCTION or ABSTRACT</a:t>
            </a:r>
          </a:p>
        </p:txBody>
      </p:sp>
      <p:sp>
        <p:nvSpPr>
          <p:cNvPr id="20" name="Text Placeholder 5"/>
          <p:cNvSpPr>
            <a:spLocks noGrp="1"/>
          </p:cNvSpPr>
          <p:nvPr>
            <p:ph type="body" sz="quarter" idx="20" hasCustomPrompt="1"/>
          </p:nvPr>
        </p:nvSpPr>
        <p:spPr>
          <a:xfrm>
            <a:off x="565116" y="8298326"/>
            <a:ext cx="6281539" cy="413295"/>
          </a:xfrm>
          <a:prstGeom prst="rect">
            <a:avLst/>
          </a:prstGeom>
          <a:noFill/>
        </p:spPr>
        <p:txBody>
          <a:bodyPr wrap="square" lIns="52249" tIns="52249" rIns="52249" bIns="52249" anchor="ctr" anchorCtr="0">
            <a:spAutoFit/>
          </a:bodyPr>
          <a:lstStyle>
            <a:lvl1pPr marL="0" indent="0" algn="ctr">
              <a:buNone/>
              <a:defRPr sz="2000" b="1" u="sng" baseline="0">
                <a:solidFill>
                  <a:schemeClr val="accent5">
                    <a:lumMod val="50000"/>
                  </a:schemeClr>
                </a:solidFill>
              </a:defRPr>
            </a:lvl1pPr>
          </a:lstStyle>
          <a:p>
            <a:pPr lvl="0"/>
            <a:r>
              <a:rPr lang="en-US" dirty="0"/>
              <a:t>(click to edit)  OBJECTIVES</a:t>
            </a:r>
          </a:p>
        </p:txBody>
      </p:sp>
      <p:sp>
        <p:nvSpPr>
          <p:cNvPr id="21" name="Text Placeholder 3"/>
          <p:cNvSpPr>
            <a:spLocks noGrp="1"/>
          </p:cNvSpPr>
          <p:nvPr>
            <p:ph type="body" sz="quarter" idx="21" hasCustomPrompt="1"/>
          </p:nvPr>
        </p:nvSpPr>
        <p:spPr>
          <a:xfrm>
            <a:off x="7241978" y="3594190"/>
            <a:ext cx="6280546" cy="448461"/>
          </a:xfrm>
          <a:prstGeom prst="rect">
            <a:avLst/>
          </a:prstGeom>
        </p:spPr>
        <p:txBody>
          <a:bodyPr wrap="square" lIns="130622" tIns="130622" rIns="130622" bIns="130622">
            <a:spAutoFit/>
          </a:bodyPr>
          <a:lstStyle>
            <a:lvl1pPr marL="0" indent="0">
              <a:buNone/>
              <a:defRPr sz="1200">
                <a:solidFill>
                  <a:schemeClr val="accent5">
                    <a:lumMod val="50000"/>
                  </a:schemeClr>
                </a:solidFill>
                <a:latin typeface="Trebuchet MS" pitchFamily="34" charset="0"/>
              </a:defRPr>
            </a:lvl1pPr>
            <a:lvl2pPr marL="849043" indent="-326555">
              <a:defRPr sz="1400">
                <a:latin typeface="Trebuchet MS" pitchFamily="34" charset="0"/>
              </a:defRPr>
            </a:lvl2pPr>
            <a:lvl3pPr marL="1175598" indent="-326555">
              <a:defRPr sz="1400">
                <a:latin typeface="Trebuchet MS" pitchFamily="34" charset="0"/>
              </a:defRPr>
            </a:lvl3pPr>
            <a:lvl4pPr marL="1534809" indent="-359211">
              <a:defRPr sz="1400">
                <a:latin typeface="Trebuchet MS" pitchFamily="34" charset="0"/>
              </a:defRPr>
            </a:lvl4pPr>
            <a:lvl5pPr marL="1796053" indent="-261244">
              <a:defRPr sz="1400">
                <a:latin typeface="Trebuchet MS" pitchFamily="34" charset="0"/>
              </a:defRPr>
            </a:lvl5pPr>
          </a:lstStyle>
          <a:p>
            <a:pPr lvl="0"/>
            <a:r>
              <a:rPr lang="en-US" dirty="0"/>
              <a:t>Type in or paste your text here</a:t>
            </a:r>
          </a:p>
        </p:txBody>
      </p:sp>
      <p:sp>
        <p:nvSpPr>
          <p:cNvPr id="22" name="Text Placeholder 5"/>
          <p:cNvSpPr>
            <a:spLocks noGrp="1"/>
          </p:cNvSpPr>
          <p:nvPr>
            <p:ph type="body" sz="quarter" idx="22" hasCustomPrompt="1"/>
          </p:nvPr>
        </p:nvSpPr>
        <p:spPr>
          <a:xfrm>
            <a:off x="7232897" y="3170996"/>
            <a:ext cx="6280547" cy="413295"/>
          </a:xfrm>
          <a:prstGeom prst="rect">
            <a:avLst/>
          </a:prstGeom>
          <a:noFill/>
        </p:spPr>
        <p:txBody>
          <a:bodyPr lIns="52249" tIns="52249" rIns="52249" bIns="52249" anchor="ctr" anchorCtr="0">
            <a:spAutoFit/>
          </a:bodyPr>
          <a:lstStyle>
            <a:lvl1pPr marL="0" indent="0" algn="ctr">
              <a:buNone/>
              <a:defRPr sz="2000" b="1" u="sng" baseline="0">
                <a:solidFill>
                  <a:schemeClr val="accent5">
                    <a:lumMod val="50000"/>
                  </a:schemeClr>
                </a:solidFill>
              </a:defRPr>
            </a:lvl1pPr>
          </a:lstStyle>
          <a:p>
            <a:pPr lvl="0"/>
            <a:r>
              <a:rPr lang="en-US" dirty="0"/>
              <a:t>(click to edit)  MATERIALS &amp; METHODS</a:t>
            </a:r>
          </a:p>
        </p:txBody>
      </p:sp>
      <p:sp>
        <p:nvSpPr>
          <p:cNvPr id="23" name="Text Placeholder 3"/>
          <p:cNvSpPr>
            <a:spLocks noGrp="1"/>
          </p:cNvSpPr>
          <p:nvPr>
            <p:ph type="body" sz="quarter" idx="23" hasCustomPrompt="1"/>
          </p:nvPr>
        </p:nvSpPr>
        <p:spPr>
          <a:xfrm>
            <a:off x="13911462" y="3598821"/>
            <a:ext cx="6280546" cy="448461"/>
          </a:xfrm>
          <a:prstGeom prst="rect">
            <a:avLst/>
          </a:prstGeom>
        </p:spPr>
        <p:txBody>
          <a:bodyPr wrap="square" lIns="130622" tIns="130622" rIns="130622" bIns="130622">
            <a:spAutoFit/>
          </a:bodyPr>
          <a:lstStyle>
            <a:lvl1pPr marL="0" indent="0">
              <a:buNone/>
              <a:defRPr sz="1200">
                <a:solidFill>
                  <a:schemeClr val="accent5">
                    <a:lumMod val="50000"/>
                  </a:schemeClr>
                </a:solidFill>
                <a:latin typeface="Trebuchet MS" pitchFamily="34" charset="0"/>
              </a:defRPr>
            </a:lvl1pPr>
            <a:lvl2pPr marL="849043" indent="-326555">
              <a:defRPr sz="1400">
                <a:latin typeface="Trebuchet MS" pitchFamily="34" charset="0"/>
              </a:defRPr>
            </a:lvl2pPr>
            <a:lvl3pPr marL="1175598" indent="-326555">
              <a:defRPr sz="1400">
                <a:latin typeface="Trebuchet MS" pitchFamily="34" charset="0"/>
              </a:defRPr>
            </a:lvl3pPr>
            <a:lvl4pPr marL="1534809" indent="-359211">
              <a:defRPr sz="1400">
                <a:latin typeface="Trebuchet MS" pitchFamily="34" charset="0"/>
              </a:defRPr>
            </a:lvl4pPr>
            <a:lvl5pPr marL="1796053" indent="-261244">
              <a:defRPr sz="1400">
                <a:latin typeface="Trebuchet MS" pitchFamily="34" charset="0"/>
              </a:defRPr>
            </a:lvl5pPr>
          </a:lstStyle>
          <a:p>
            <a:pPr lvl="0"/>
            <a:r>
              <a:rPr lang="en-US" dirty="0"/>
              <a:t>Type in or paste your text here</a:t>
            </a:r>
          </a:p>
        </p:txBody>
      </p:sp>
      <p:sp>
        <p:nvSpPr>
          <p:cNvPr id="24" name="Text Placeholder 5"/>
          <p:cNvSpPr>
            <a:spLocks noGrp="1"/>
          </p:cNvSpPr>
          <p:nvPr>
            <p:ph type="body" sz="quarter" idx="24" hasCustomPrompt="1"/>
          </p:nvPr>
        </p:nvSpPr>
        <p:spPr>
          <a:xfrm>
            <a:off x="13900678" y="3170996"/>
            <a:ext cx="6286500" cy="413295"/>
          </a:xfrm>
          <a:prstGeom prst="rect">
            <a:avLst/>
          </a:prstGeom>
          <a:noFill/>
        </p:spPr>
        <p:txBody>
          <a:bodyPr lIns="52249" tIns="52249" rIns="52249" bIns="52249" anchor="ctr" anchorCtr="0">
            <a:spAutoFit/>
          </a:bodyPr>
          <a:lstStyle>
            <a:lvl1pPr marL="0" indent="0" algn="ctr">
              <a:buNone/>
              <a:defRPr sz="2000" b="1" u="sng" baseline="0">
                <a:solidFill>
                  <a:schemeClr val="accent5">
                    <a:lumMod val="50000"/>
                  </a:schemeClr>
                </a:solidFill>
              </a:defRPr>
            </a:lvl1pPr>
          </a:lstStyle>
          <a:p>
            <a:pPr lvl="0"/>
            <a:r>
              <a:rPr lang="en-US" dirty="0"/>
              <a:t>(click to edit)  RESULTS</a:t>
            </a:r>
          </a:p>
        </p:txBody>
      </p:sp>
      <p:sp>
        <p:nvSpPr>
          <p:cNvPr id="25" name="Text Placeholder 5"/>
          <p:cNvSpPr>
            <a:spLocks noGrp="1"/>
          </p:cNvSpPr>
          <p:nvPr>
            <p:ph type="body" sz="quarter" idx="25" hasCustomPrompt="1"/>
          </p:nvPr>
        </p:nvSpPr>
        <p:spPr>
          <a:xfrm>
            <a:off x="20574412" y="3170996"/>
            <a:ext cx="6279386" cy="413295"/>
          </a:xfrm>
          <a:prstGeom prst="rect">
            <a:avLst/>
          </a:prstGeom>
          <a:noFill/>
        </p:spPr>
        <p:txBody>
          <a:bodyPr wrap="square" lIns="52249" tIns="52249" rIns="52249" bIns="52249" anchor="ctr" anchorCtr="0">
            <a:spAutoFit/>
          </a:bodyPr>
          <a:lstStyle>
            <a:lvl1pPr marL="0" indent="0" algn="ctr">
              <a:buNone/>
              <a:defRPr sz="2000" b="1" u="sng" baseline="0">
                <a:solidFill>
                  <a:schemeClr val="accent5">
                    <a:lumMod val="50000"/>
                  </a:schemeClr>
                </a:solidFill>
              </a:defRPr>
            </a:lvl1pPr>
          </a:lstStyle>
          <a:p>
            <a:pPr lvl="0"/>
            <a:r>
              <a:rPr lang="en-US" dirty="0"/>
              <a:t>(click to edit)  CONCLUSIONS</a:t>
            </a:r>
          </a:p>
        </p:txBody>
      </p:sp>
      <p:sp>
        <p:nvSpPr>
          <p:cNvPr id="26" name="Text Placeholder 3"/>
          <p:cNvSpPr>
            <a:spLocks noGrp="1"/>
          </p:cNvSpPr>
          <p:nvPr>
            <p:ph type="body" sz="quarter" idx="26" hasCustomPrompt="1"/>
          </p:nvPr>
        </p:nvSpPr>
        <p:spPr>
          <a:xfrm>
            <a:off x="20574412" y="3598821"/>
            <a:ext cx="6279386" cy="448461"/>
          </a:xfrm>
          <a:prstGeom prst="rect">
            <a:avLst/>
          </a:prstGeom>
        </p:spPr>
        <p:txBody>
          <a:bodyPr wrap="square" lIns="130622" tIns="130622" rIns="130622" bIns="130622">
            <a:spAutoFit/>
          </a:bodyPr>
          <a:lstStyle>
            <a:lvl1pPr marL="0" indent="0">
              <a:buNone/>
              <a:defRPr sz="1200">
                <a:solidFill>
                  <a:schemeClr val="accent5">
                    <a:lumMod val="50000"/>
                  </a:schemeClr>
                </a:solidFill>
                <a:latin typeface="Trebuchet MS" pitchFamily="34" charset="0"/>
              </a:defRPr>
            </a:lvl1pPr>
            <a:lvl2pPr marL="849043" indent="-326555">
              <a:defRPr sz="1400">
                <a:latin typeface="Trebuchet MS" pitchFamily="34" charset="0"/>
              </a:defRPr>
            </a:lvl2pPr>
            <a:lvl3pPr marL="1175598" indent="-326555">
              <a:defRPr sz="1400">
                <a:latin typeface="Trebuchet MS" pitchFamily="34" charset="0"/>
              </a:defRPr>
            </a:lvl3pPr>
            <a:lvl4pPr marL="1534809" indent="-359211">
              <a:defRPr sz="1400">
                <a:latin typeface="Trebuchet MS" pitchFamily="34" charset="0"/>
              </a:defRPr>
            </a:lvl4pPr>
            <a:lvl5pPr marL="1796053" indent="-261244">
              <a:defRPr sz="1400">
                <a:latin typeface="Trebuchet MS" pitchFamily="34" charset="0"/>
              </a:defRPr>
            </a:lvl5pPr>
          </a:lstStyle>
          <a:p>
            <a:pPr lvl="0"/>
            <a:r>
              <a:rPr lang="en-US" dirty="0"/>
              <a:t>Type in or paste your text here</a:t>
            </a:r>
          </a:p>
        </p:txBody>
      </p:sp>
      <p:sp>
        <p:nvSpPr>
          <p:cNvPr id="27" name="Text Placeholder 5"/>
          <p:cNvSpPr>
            <a:spLocks noGrp="1"/>
          </p:cNvSpPr>
          <p:nvPr>
            <p:ph type="body" sz="quarter" idx="27" hasCustomPrompt="1"/>
          </p:nvPr>
        </p:nvSpPr>
        <p:spPr>
          <a:xfrm>
            <a:off x="20574412" y="8333457"/>
            <a:ext cx="6279386" cy="413295"/>
          </a:xfrm>
          <a:prstGeom prst="rect">
            <a:avLst/>
          </a:prstGeom>
          <a:noFill/>
        </p:spPr>
        <p:txBody>
          <a:bodyPr wrap="square" lIns="52249" tIns="52249" rIns="52249" bIns="52249" anchor="ctr" anchorCtr="0">
            <a:spAutoFit/>
          </a:bodyPr>
          <a:lstStyle>
            <a:lvl1pPr marL="0" indent="0" algn="ctr">
              <a:buNone/>
              <a:defRPr sz="2000" b="1" u="sng" baseline="0">
                <a:solidFill>
                  <a:schemeClr val="accent5">
                    <a:lumMod val="50000"/>
                  </a:schemeClr>
                </a:solidFill>
              </a:defRPr>
            </a:lvl1pPr>
          </a:lstStyle>
          <a:p>
            <a:pPr lvl="0"/>
            <a:r>
              <a:rPr lang="en-US" dirty="0"/>
              <a:t>(click to edit)  REFERENCES</a:t>
            </a:r>
          </a:p>
        </p:txBody>
      </p:sp>
      <p:sp>
        <p:nvSpPr>
          <p:cNvPr id="28" name="Text Placeholder 3"/>
          <p:cNvSpPr>
            <a:spLocks noGrp="1"/>
          </p:cNvSpPr>
          <p:nvPr>
            <p:ph type="body" sz="quarter" idx="28" hasCustomPrompt="1"/>
          </p:nvPr>
        </p:nvSpPr>
        <p:spPr>
          <a:xfrm>
            <a:off x="20574412" y="8756651"/>
            <a:ext cx="6282531" cy="448461"/>
          </a:xfrm>
          <a:prstGeom prst="rect">
            <a:avLst/>
          </a:prstGeom>
        </p:spPr>
        <p:txBody>
          <a:bodyPr wrap="square" lIns="130622" tIns="130622" rIns="130622" bIns="130622">
            <a:spAutoFit/>
          </a:bodyPr>
          <a:lstStyle>
            <a:lvl1pPr marL="0" indent="0">
              <a:buNone/>
              <a:defRPr sz="1200">
                <a:solidFill>
                  <a:schemeClr val="accent5">
                    <a:lumMod val="50000"/>
                  </a:schemeClr>
                </a:solidFill>
                <a:latin typeface="Trebuchet MS" pitchFamily="34" charset="0"/>
              </a:defRPr>
            </a:lvl1pPr>
            <a:lvl2pPr marL="849043" indent="-326555">
              <a:defRPr sz="1400">
                <a:latin typeface="Trebuchet MS" pitchFamily="34" charset="0"/>
              </a:defRPr>
            </a:lvl2pPr>
            <a:lvl3pPr marL="1175598" indent="-326555">
              <a:defRPr sz="1400">
                <a:latin typeface="Trebuchet MS" pitchFamily="34" charset="0"/>
              </a:defRPr>
            </a:lvl3pPr>
            <a:lvl4pPr marL="1534809" indent="-359211">
              <a:defRPr sz="1400">
                <a:latin typeface="Trebuchet MS" pitchFamily="34" charset="0"/>
              </a:defRPr>
            </a:lvl4pPr>
            <a:lvl5pPr marL="1796053" indent="-261244">
              <a:defRPr sz="1400">
                <a:latin typeface="Trebuchet MS" pitchFamily="34" charset="0"/>
              </a:defRPr>
            </a:lvl5pPr>
          </a:lstStyle>
          <a:p>
            <a:pPr lvl="0"/>
            <a:r>
              <a:rPr lang="en-US" dirty="0"/>
              <a:t>Type in or paste your text here</a:t>
            </a:r>
          </a:p>
        </p:txBody>
      </p:sp>
      <p:sp>
        <p:nvSpPr>
          <p:cNvPr id="29" name="Text Placeholder 5"/>
          <p:cNvSpPr>
            <a:spLocks noGrp="1"/>
          </p:cNvSpPr>
          <p:nvPr>
            <p:ph type="body" sz="quarter" idx="29" hasCustomPrompt="1"/>
          </p:nvPr>
        </p:nvSpPr>
        <p:spPr>
          <a:xfrm>
            <a:off x="20574412" y="14987344"/>
            <a:ext cx="6279386" cy="413295"/>
          </a:xfrm>
          <a:prstGeom prst="rect">
            <a:avLst/>
          </a:prstGeom>
          <a:noFill/>
        </p:spPr>
        <p:txBody>
          <a:bodyPr wrap="square" lIns="52249" tIns="52249" rIns="52249" bIns="52249" anchor="ctr" anchorCtr="0">
            <a:spAutoFit/>
          </a:bodyPr>
          <a:lstStyle>
            <a:lvl1pPr marL="0" indent="0" algn="ctr">
              <a:buNone/>
              <a:defRPr sz="2000" b="1" u="sng" baseline="0">
                <a:solidFill>
                  <a:schemeClr val="accent5">
                    <a:lumMod val="50000"/>
                  </a:schemeClr>
                </a:solidFill>
              </a:defRPr>
            </a:lvl1pPr>
          </a:lstStyle>
          <a:p>
            <a:pPr lvl="0"/>
            <a:r>
              <a:rPr lang="en-US" dirty="0"/>
              <a:t>(click to edit)  ACKNOWLEDGEMENTS</a:t>
            </a:r>
          </a:p>
        </p:txBody>
      </p:sp>
      <p:sp>
        <p:nvSpPr>
          <p:cNvPr id="30" name="Text Placeholder 3"/>
          <p:cNvSpPr>
            <a:spLocks noGrp="1"/>
          </p:cNvSpPr>
          <p:nvPr>
            <p:ph type="body" sz="quarter" idx="30" hasCustomPrompt="1"/>
          </p:nvPr>
        </p:nvSpPr>
        <p:spPr>
          <a:xfrm>
            <a:off x="20574412" y="15410538"/>
            <a:ext cx="6282531" cy="448461"/>
          </a:xfrm>
          <a:prstGeom prst="rect">
            <a:avLst/>
          </a:prstGeom>
        </p:spPr>
        <p:txBody>
          <a:bodyPr wrap="square" lIns="130622" tIns="130622" rIns="130622" bIns="130622">
            <a:spAutoFit/>
          </a:bodyPr>
          <a:lstStyle>
            <a:lvl1pPr marL="0" indent="0">
              <a:buNone/>
              <a:defRPr sz="1200">
                <a:solidFill>
                  <a:schemeClr val="accent5">
                    <a:lumMod val="50000"/>
                  </a:schemeClr>
                </a:solidFill>
                <a:latin typeface="Trebuchet MS" pitchFamily="34" charset="0"/>
              </a:defRPr>
            </a:lvl1pPr>
            <a:lvl2pPr marL="849043" indent="-326555">
              <a:defRPr sz="1400">
                <a:latin typeface="Trebuchet MS" pitchFamily="34" charset="0"/>
              </a:defRPr>
            </a:lvl2pPr>
            <a:lvl3pPr marL="1175598" indent="-326555">
              <a:defRPr sz="1400">
                <a:latin typeface="Trebuchet MS" pitchFamily="34" charset="0"/>
              </a:defRPr>
            </a:lvl3pPr>
            <a:lvl4pPr marL="1534809" indent="-359211">
              <a:defRPr sz="1400">
                <a:latin typeface="Trebuchet MS" pitchFamily="34" charset="0"/>
              </a:defRPr>
            </a:lvl4pPr>
            <a:lvl5pPr marL="1796053" indent="-261244">
              <a:defRPr sz="1400">
                <a:latin typeface="Trebuchet MS" pitchFamily="34" charset="0"/>
              </a:defRPr>
            </a:lvl5pPr>
          </a:lstStyle>
          <a:p>
            <a:pPr lvl="0"/>
            <a:r>
              <a:rPr lang="en-US" dirty="0"/>
              <a:t>Type in or paste your text here</a:t>
            </a:r>
          </a:p>
        </p:txBody>
      </p:sp>
      <p:sp>
        <p:nvSpPr>
          <p:cNvPr id="60" name="Text Placeholder 3"/>
          <p:cNvSpPr>
            <a:spLocks noGrp="1"/>
          </p:cNvSpPr>
          <p:nvPr>
            <p:ph type="body" sz="quarter" idx="96" hasCustomPrompt="1"/>
          </p:nvPr>
        </p:nvSpPr>
        <p:spPr>
          <a:xfrm>
            <a:off x="565116" y="8721738"/>
            <a:ext cx="6285508" cy="448461"/>
          </a:xfrm>
          <a:prstGeom prst="rect">
            <a:avLst/>
          </a:prstGeom>
        </p:spPr>
        <p:txBody>
          <a:bodyPr wrap="square" lIns="130622" tIns="130622" rIns="130622" bIns="130622">
            <a:spAutoFit/>
          </a:bodyPr>
          <a:lstStyle>
            <a:lvl1pPr marL="0" indent="0">
              <a:buNone/>
              <a:defRPr sz="1200">
                <a:solidFill>
                  <a:schemeClr val="accent5">
                    <a:lumMod val="50000"/>
                  </a:schemeClr>
                </a:solidFill>
                <a:latin typeface="Trebuchet MS" pitchFamily="34" charset="0"/>
              </a:defRPr>
            </a:lvl1pPr>
            <a:lvl2pPr marL="849043" indent="-326555">
              <a:defRPr sz="1400">
                <a:latin typeface="Trebuchet MS" pitchFamily="34" charset="0"/>
              </a:defRPr>
            </a:lvl2pPr>
            <a:lvl3pPr marL="1175598" indent="-326555">
              <a:defRPr sz="1400">
                <a:latin typeface="Trebuchet MS" pitchFamily="34" charset="0"/>
              </a:defRPr>
            </a:lvl3pPr>
            <a:lvl4pPr marL="1534809" indent="-359211">
              <a:defRPr sz="1400">
                <a:latin typeface="Trebuchet MS" pitchFamily="34" charset="0"/>
              </a:defRPr>
            </a:lvl4pPr>
            <a:lvl5pPr marL="1796053" indent="-261244">
              <a:defRPr sz="1400">
                <a:latin typeface="Trebuchet MS" pitchFamily="34" charset="0"/>
              </a:defRPr>
            </a:lvl5pPr>
          </a:lstStyle>
          <a:p>
            <a:pPr lvl="0"/>
            <a:r>
              <a:rPr lang="en-US" dirty="0"/>
              <a:t>Type in or paste your text here</a:t>
            </a:r>
          </a:p>
        </p:txBody>
      </p:sp>
      <p:sp>
        <p:nvSpPr>
          <p:cNvPr id="76" name="Text Placeholder 76"/>
          <p:cNvSpPr>
            <a:spLocks noGrp="1"/>
          </p:cNvSpPr>
          <p:nvPr>
            <p:ph type="body" sz="quarter" idx="150" hasCustomPrompt="1"/>
          </p:nvPr>
        </p:nvSpPr>
        <p:spPr>
          <a:xfrm>
            <a:off x="3662362" y="1300596"/>
            <a:ext cx="20107276" cy="598230"/>
          </a:xfrm>
          <a:prstGeom prst="rect">
            <a:avLst/>
          </a:prstGeom>
        </p:spPr>
        <p:txBody>
          <a:bodyPr>
            <a:normAutofit/>
          </a:bodyPr>
          <a:lstStyle>
            <a:lvl1pPr marL="0" indent="0" algn="ctr">
              <a:buFontTx/>
              <a:buNone/>
              <a:defRPr sz="4000">
                <a:solidFill>
                  <a:schemeClr val="bg1"/>
                </a:solidFill>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authors</a:t>
            </a:r>
          </a:p>
        </p:txBody>
      </p:sp>
      <p:sp>
        <p:nvSpPr>
          <p:cNvPr id="77" name="Text Placeholder 76"/>
          <p:cNvSpPr>
            <a:spLocks noGrp="1"/>
          </p:cNvSpPr>
          <p:nvPr>
            <p:ph type="body" sz="quarter" idx="184" hasCustomPrompt="1"/>
          </p:nvPr>
        </p:nvSpPr>
        <p:spPr>
          <a:xfrm>
            <a:off x="3662362" y="1972967"/>
            <a:ext cx="20107276" cy="634555"/>
          </a:xfrm>
          <a:prstGeom prst="rect">
            <a:avLst/>
          </a:prstGeom>
        </p:spPr>
        <p:txBody>
          <a:bodyPr>
            <a:normAutofit/>
          </a:bodyPr>
          <a:lstStyle>
            <a:lvl1pPr marL="0" indent="0" algn="ctr">
              <a:buFontTx/>
              <a:buNone/>
              <a:defRPr sz="3200">
                <a:solidFill>
                  <a:schemeClr val="bg1"/>
                </a:solidFill>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affiliations</a:t>
            </a:r>
          </a:p>
        </p:txBody>
      </p:sp>
      <p:sp>
        <p:nvSpPr>
          <p:cNvPr id="78" name="Text Placeholder 76"/>
          <p:cNvSpPr>
            <a:spLocks noGrp="1"/>
          </p:cNvSpPr>
          <p:nvPr>
            <p:ph type="body" sz="quarter" idx="185" hasCustomPrompt="1"/>
          </p:nvPr>
        </p:nvSpPr>
        <p:spPr>
          <a:xfrm>
            <a:off x="3662362" y="430098"/>
            <a:ext cx="20107276" cy="834414"/>
          </a:xfrm>
          <a:prstGeom prst="rect">
            <a:avLst/>
          </a:prstGeom>
        </p:spPr>
        <p:txBody>
          <a:bodyPr>
            <a:normAutofit/>
          </a:bodyPr>
          <a:lstStyle>
            <a:lvl1pPr marL="0" indent="0" algn="ctr">
              <a:buFontTx/>
              <a:buNone/>
              <a:defRPr sz="6000">
                <a:solidFill>
                  <a:schemeClr val="bg1"/>
                </a:solidFill>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title</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tandard 3 columns">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589179" y="3574758"/>
            <a:ext cx="8494548" cy="448461"/>
          </a:xfrm>
          <a:prstGeom prst="rect">
            <a:avLst/>
          </a:prstGeom>
        </p:spPr>
        <p:txBody>
          <a:bodyPr wrap="square" lIns="130622" tIns="130622" rIns="130622" bIns="130622">
            <a:spAutoFit/>
          </a:bodyPr>
          <a:lstStyle>
            <a:lvl1pPr marL="0" indent="0">
              <a:buNone/>
              <a:defRPr sz="1200">
                <a:latin typeface="Trebuchet MS" pitchFamily="34" charset="0"/>
              </a:defRPr>
            </a:lvl1pPr>
            <a:lvl2pPr marL="849043" indent="-326555">
              <a:defRPr sz="1400">
                <a:latin typeface="Trebuchet MS" pitchFamily="34" charset="0"/>
              </a:defRPr>
            </a:lvl2pPr>
            <a:lvl3pPr marL="1175598" indent="-326555">
              <a:defRPr sz="1400">
                <a:latin typeface="Trebuchet MS" pitchFamily="34" charset="0"/>
              </a:defRPr>
            </a:lvl3pPr>
            <a:lvl4pPr marL="1534809" indent="-359211">
              <a:defRPr sz="1400">
                <a:latin typeface="Trebuchet MS" pitchFamily="34" charset="0"/>
              </a:defRPr>
            </a:lvl4pPr>
            <a:lvl5pPr marL="1796053" indent="-261244">
              <a:defRPr sz="1400">
                <a:latin typeface="Trebuchet MS" pitchFamily="34" charset="0"/>
              </a:defRPr>
            </a:lvl5pPr>
          </a:lstStyle>
          <a:p>
            <a:pPr lvl="0"/>
            <a:r>
              <a:rPr lang="en-US" dirty="0"/>
              <a:t>Type in or paste your text here</a:t>
            </a:r>
          </a:p>
        </p:txBody>
      </p:sp>
      <p:sp>
        <p:nvSpPr>
          <p:cNvPr id="6" name="Text Placeholder 5"/>
          <p:cNvSpPr>
            <a:spLocks noGrp="1"/>
          </p:cNvSpPr>
          <p:nvPr>
            <p:ph type="body" sz="quarter" idx="11" hasCustomPrompt="1"/>
          </p:nvPr>
        </p:nvSpPr>
        <p:spPr>
          <a:xfrm>
            <a:off x="589179" y="3143870"/>
            <a:ext cx="8483204" cy="428684"/>
          </a:xfrm>
          <a:prstGeom prst="rect">
            <a:avLst/>
          </a:prstGeom>
          <a:noFill/>
        </p:spPr>
        <p:txBody>
          <a:bodyPr wrap="square" lIns="52249" tIns="52249" rIns="52249" bIns="52249" anchor="ctr" anchorCtr="0">
            <a:spAutoFit/>
          </a:bodyPr>
          <a:lstStyle>
            <a:lvl1pPr marL="0" indent="0" algn="ctr">
              <a:buNone/>
              <a:defRPr sz="2100" b="1" u="sng" baseline="0">
                <a:solidFill>
                  <a:schemeClr val="accent5">
                    <a:lumMod val="50000"/>
                  </a:schemeClr>
                </a:solidFill>
              </a:defRPr>
            </a:lvl1pPr>
          </a:lstStyle>
          <a:p>
            <a:pPr lvl="0"/>
            <a:r>
              <a:rPr lang="en-US" dirty="0"/>
              <a:t>(click to add) INTRODUCTION or ABSTRACT</a:t>
            </a:r>
          </a:p>
        </p:txBody>
      </p:sp>
      <p:sp>
        <p:nvSpPr>
          <p:cNvPr id="19" name="Text Placeholder 3"/>
          <p:cNvSpPr>
            <a:spLocks noGrp="1"/>
          </p:cNvSpPr>
          <p:nvPr>
            <p:ph type="body" sz="quarter" idx="19" hasCustomPrompt="1"/>
          </p:nvPr>
        </p:nvSpPr>
        <p:spPr>
          <a:xfrm>
            <a:off x="589179" y="10521359"/>
            <a:ext cx="8495540" cy="448461"/>
          </a:xfrm>
          <a:prstGeom prst="rect">
            <a:avLst/>
          </a:prstGeom>
        </p:spPr>
        <p:txBody>
          <a:bodyPr wrap="square" lIns="130622" tIns="130622" rIns="130622" bIns="130622">
            <a:spAutoFit/>
          </a:bodyPr>
          <a:lstStyle>
            <a:lvl1pPr marL="0" indent="0">
              <a:buNone/>
              <a:defRPr sz="1200">
                <a:latin typeface="Trebuchet MS" pitchFamily="34" charset="0"/>
              </a:defRPr>
            </a:lvl1pPr>
            <a:lvl2pPr marL="849043" indent="-326555">
              <a:defRPr sz="1400">
                <a:latin typeface="Trebuchet MS" pitchFamily="34" charset="0"/>
              </a:defRPr>
            </a:lvl2pPr>
            <a:lvl3pPr marL="1175598" indent="-326555">
              <a:defRPr sz="1400">
                <a:latin typeface="Trebuchet MS" pitchFamily="34" charset="0"/>
              </a:defRPr>
            </a:lvl3pPr>
            <a:lvl4pPr marL="1534809" indent="-359211">
              <a:defRPr sz="1400">
                <a:latin typeface="Trebuchet MS" pitchFamily="34" charset="0"/>
              </a:defRPr>
            </a:lvl4pPr>
            <a:lvl5pPr marL="1796053" indent="-261244">
              <a:defRPr sz="1400">
                <a:latin typeface="Trebuchet MS" pitchFamily="34" charset="0"/>
              </a:defRPr>
            </a:lvl5pPr>
          </a:lstStyle>
          <a:p>
            <a:pPr lvl="0"/>
            <a:r>
              <a:rPr lang="en-US" dirty="0"/>
              <a:t>Type in or paste your text here</a:t>
            </a:r>
          </a:p>
        </p:txBody>
      </p:sp>
      <p:sp>
        <p:nvSpPr>
          <p:cNvPr id="20" name="Text Placeholder 5"/>
          <p:cNvSpPr>
            <a:spLocks noGrp="1"/>
          </p:cNvSpPr>
          <p:nvPr>
            <p:ph type="body" sz="quarter" idx="20" hasCustomPrompt="1"/>
          </p:nvPr>
        </p:nvSpPr>
        <p:spPr>
          <a:xfrm>
            <a:off x="589179" y="10058401"/>
            <a:ext cx="8483203" cy="428684"/>
          </a:xfrm>
          <a:prstGeom prst="rect">
            <a:avLst/>
          </a:prstGeom>
          <a:noFill/>
        </p:spPr>
        <p:txBody>
          <a:bodyPr wrap="square" lIns="52249" tIns="52249" rIns="52249" bIns="52249" anchor="ctr" anchorCtr="0">
            <a:spAutoFit/>
          </a:bodyPr>
          <a:lstStyle>
            <a:lvl1pPr marL="0" indent="0" algn="ctr">
              <a:buNone/>
              <a:defRPr sz="2100" b="1" u="sng" baseline="0">
                <a:solidFill>
                  <a:schemeClr val="accent5">
                    <a:lumMod val="50000"/>
                  </a:schemeClr>
                </a:solidFill>
              </a:defRPr>
            </a:lvl1pPr>
          </a:lstStyle>
          <a:p>
            <a:pPr lvl="0"/>
            <a:r>
              <a:rPr lang="en-US" dirty="0"/>
              <a:t>(click to add)  OBJECTIVES</a:t>
            </a:r>
          </a:p>
        </p:txBody>
      </p:sp>
      <p:sp>
        <p:nvSpPr>
          <p:cNvPr id="21" name="Text Placeholder 3"/>
          <p:cNvSpPr>
            <a:spLocks noGrp="1"/>
          </p:cNvSpPr>
          <p:nvPr>
            <p:ph type="body" sz="quarter" idx="21" hasCustomPrompt="1"/>
          </p:nvPr>
        </p:nvSpPr>
        <p:spPr>
          <a:xfrm>
            <a:off x="9471423" y="12427411"/>
            <a:ext cx="8482209" cy="448461"/>
          </a:xfrm>
          <a:prstGeom prst="rect">
            <a:avLst/>
          </a:prstGeom>
        </p:spPr>
        <p:txBody>
          <a:bodyPr wrap="square" lIns="130622" tIns="130622" rIns="130622" bIns="130622">
            <a:spAutoFit/>
          </a:bodyPr>
          <a:lstStyle>
            <a:lvl1pPr marL="0" indent="0">
              <a:buNone/>
              <a:defRPr sz="1200">
                <a:latin typeface="Trebuchet MS" pitchFamily="34" charset="0"/>
              </a:defRPr>
            </a:lvl1pPr>
            <a:lvl2pPr marL="849043" indent="-326555">
              <a:defRPr sz="1400">
                <a:latin typeface="Trebuchet MS" pitchFamily="34" charset="0"/>
              </a:defRPr>
            </a:lvl2pPr>
            <a:lvl3pPr marL="1175598" indent="-326555">
              <a:defRPr sz="1400">
                <a:latin typeface="Trebuchet MS" pitchFamily="34" charset="0"/>
              </a:defRPr>
            </a:lvl3pPr>
            <a:lvl4pPr marL="1534809" indent="-359211">
              <a:defRPr sz="1400">
                <a:latin typeface="Trebuchet MS" pitchFamily="34" charset="0"/>
              </a:defRPr>
            </a:lvl4pPr>
            <a:lvl5pPr marL="1796053" indent="-261244">
              <a:defRPr sz="1400">
                <a:latin typeface="Trebuchet MS" pitchFamily="34" charset="0"/>
              </a:defRPr>
            </a:lvl5pPr>
          </a:lstStyle>
          <a:p>
            <a:pPr lvl="0"/>
            <a:r>
              <a:rPr lang="en-US" dirty="0"/>
              <a:t>Type in or paste your text here</a:t>
            </a:r>
          </a:p>
        </p:txBody>
      </p:sp>
      <p:sp>
        <p:nvSpPr>
          <p:cNvPr id="22" name="Text Placeholder 5"/>
          <p:cNvSpPr>
            <a:spLocks noGrp="1"/>
          </p:cNvSpPr>
          <p:nvPr>
            <p:ph type="body" sz="quarter" idx="22" hasCustomPrompt="1"/>
          </p:nvPr>
        </p:nvSpPr>
        <p:spPr>
          <a:xfrm>
            <a:off x="9471423" y="12001154"/>
            <a:ext cx="8482209" cy="428684"/>
          </a:xfrm>
          <a:prstGeom prst="rect">
            <a:avLst/>
          </a:prstGeom>
          <a:noFill/>
        </p:spPr>
        <p:txBody>
          <a:bodyPr wrap="square" lIns="52249" tIns="52249" rIns="52249" bIns="52249" anchor="ctr" anchorCtr="0">
            <a:spAutoFit/>
          </a:bodyPr>
          <a:lstStyle>
            <a:lvl1pPr marL="0" indent="0" algn="ctr">
              <a:buNone/>
              <a:defRPr sz="2100" b="1" u="sng" baseline="0">
                <a:solidFill>
                  <a:schemeClr val="accent5">
                    <a:lumMod val="50000"/>
                  </a:schemeClr>
                </a:solidFill>
              </a:defRPr>
            </a:lvl1pPr>
          </a:lstStyle>
          <a:p>
            <a:pPr lvl="0"/>
            <a:r>
              <a:rPr lang="en-US" dirty="0"/>
              <a:t>(click to add)  MATERIALS &amp; METHODS</a:t>
            </a:r>
          </a:p>
        </p:txBody>
      </p:sp>
      <p:sp>
        <p:nvSpPr>
          <p:cNvPr id="23" name="Text Placeholder 3"/>
          <p:cNvSpPr>
            <a:spLocks noGrp="1"/>
          </p:cNvSpPr>
          <p:nvPr>
            <p:ph type="body" sz="quarter" idx="23" hasCustomPrompt="1"/>
          </p:nvPr>
        </p:nvSpPr>
        <p:spPr>
          <a:xfrm>
            <a:off x="9476384" y="3579388"/>
            <a:ext cx="8482209" cy="448461"/>
          </a:xfrm>
          <a:prstGeom prst="rect">
            <a:avLst/>
          </a:prstGeom>
        </p:spPr>
        <p:txBody>
          <a:bodyPr wrap="square" lIns="130622" tIns="130622" rIns="130622" bIns="130622">
            <a:spAutoFit/>
          </a:bodyPr>
          <a:lstStyle>
            <a:lvl1pPr marL="0" indent="0">
              <a:buNone/>
              <a:defRPr sz="1200">
                <a:latin typeface="Trebuchet MS" pitchFamily="34" charset="0"/>
              </a:defRPr>
            </a:lvl1pPr>
            <a:lvl2pPr marL="849043" indent="-326555">
              <a:defRPr sz="1400">
                <a:latin typeface="Trebuchet MS" pitchFamily="34" charset="0"/>
              </a:defRPr>
            </a:lvl2pPr>
            <a:lvl3pPr marL="1175598" indent="-326555">
              <a:defRPr sz="1400">
                <a:latin typeface="Trebuchet MS" pitchFamily="34" charset="0"/>
              </a:defRPr>
            </a:lvl3pPr>
            <a:lvl4pPr marL="1534809" indent="-359211">
              <a:defRPr sz="1400">
                <a:latin typeface="Trebuchet MS" pitchFamily="34" charset="0"/>
              </a:defRPr>
            </a:lvl4pPr>
            <a:lvl5pPr marL="1796053" indent="-261244">
              <a:defRPr sz="1400">
                <a:latin typeface="Trebuchet MS" pitchFamily="34" charset="0"/>
              </a:defRPr>
            </a:lvl5pPr>
          </a:lstStyle>
          <a:p>
            <a:pPr lvl="0"/>
            <a:r>
              <a:rPr lang="en-US" dirty="0"/>
              <a:t>Type in or paste your text here</a:t>
            </a:r>
          </a:p>
        </p:txBody>
      </p:sp>
      <p:sp>
        <p:nvSpPr>
          <p:cNvPr id="24" name="Text Placeholder 5"/>
          <p:cNvSpPr>
            <a:spLocks noGrp="1"/>
          </p:cNvSpPr>
          <p:nvPr>
            <p:ph type="body" sz="quarter" idx="24" hasCustomPrompt="1"/>
          </p:nvPr>
        </p:nvSpPr>
        <p:spPr>
          <a:xfrm>
            <a:off x="9471422" y="3143870"/>
            <a:ext cx="8487172" cy="428684"/>
          </a:xfrm>
          <a:prstGeom prst="rect">
            <a:avLst/>
          </a:prstGeom>
          <a:noFill/>
        </p:spPr>
        <p:txBody>
          <a:bodyPr wrap="square" lIns="52249" tIns="52249" rIns="52249" bIns="52249" anchor="ctr" anchorCtr="0">
            <a:spAutoFit/>
          </a:bodyPr>
          <a:lstStyle>
            <a:lvl1pPr marL="0" indent="0" algn="ctr">
              <a:buNone/>
              <a:defRPr sz="2100" b="1" u="sng" baseline="0">
                <a:solidFill>
                  <a:schemeClr val="accent5">
                    <a:lumMod val="50000"/>
                  </a:schemeClr>
                </a:solidFill>
              </a:defRPr>
            </a:lvl1pPr>
          </a:lstStyle>
          <a:p>
            <a:pPr lvl="0"/>
            <a:r>
              <a:rPr lang="en-US" dirty="0"/>
              <a:t>(click to add)  RESULTS</a:t>
            </a:r>
          </a:p>
        </p:txBody>
      </p:sp>
      <p:sp>
        <p:nvSpPr>
          <p:cNvPr id="25" name="Text Placeholder 5"/>
          <p:cNvSpPr>
            <a:spLocks noGrp="1"/>
          </p:cNvSpPr>
          <p:nvPr>
            <p:ph type="body" sz="quarter" idx="25" hasCustomPrompt="1"/>
          </p:nvPr>
        </p:nvSpPr>
        <p:spPr>
          <a:xfrm>
            <a:off x="18372338" y="3143870"/>
            <a:ext cx="8485018" cy="428684"/>
          </a:xfrm>
          <a:prstGeom prst="rect">
            <a:avLst/>
          </a:prstGeom>
          <a:noFill/>
        </p:spPr>
        <p:txBody>
          <a:bodyPr wrap="square" lIns="52249" tIns="52249" rIns="52249" bIns="52249" anchor="ctr" anchorCtr="0">
            <a:spAutoFit/>
          </a:bodyPr>
          <a:lstStyle>
            <a:lvl1pPr marL="0" indent="0" algn="ctr">
              <a:buNone/>
              <a:defRPr sz="2100" b="1" u="sng" baseline="0">
                <a:solidFill>
                  <a:schemeClr val="accent5">
                    <a:lumMod val="50000"/>
                  </a:schemeClr>
                </a:solidFill>
              </a:defRPr>
            </a:lvl1pPr>
          </a:lstStyle>
          <a:p>
            <a:pPr lvl="0"/>
            <a:r>
              <a:rPr lang="en-US" dirty="0"/>
              <a:t>(click to add)  CONCLUSIONS</a:t>
            </a:r>
          </a:p>
        </p:txBody>
      </p:sp>
      <p:sp>
        <p:nvSpPr>
          <p:cNvPr id="26" name="Text Placeholder 3"/>
          <p:cNvSpPr>
            <a:spLocks noGrp="1"/>
          </p:cNvSpPr>
          <p:nvPr>
            <p:ph type="body" sz="quarter" idx="26" hasCustomPrompt="1"/>
          </p:nvPr>
        </p:nvSpPr>
        <p:spPr>
          <a:xfrm>
            <a:off x="18372338" y="3574758"/>
            <a:ext cx="8485018" cy="448461"/>
          </a:xfrm>
          <a:prstGeom prst="rect">
            <a:avLst/>
          </a:prstGeom>
        </p:spPr>
        <p:txBody>
          <a:bodyPr wrap="square" lIns="130622" tIns="130622" rIns="130622" bIns="130622">
            <a:spAutoFit/>
          </a:bodyPr>
          <a:lstStyle>
            <a:lvl1pPr marL="0" indent="0">
              <a:buNone/>
              <a:defRPr sz="1200">
                <a:latin typeface="Trebuchet MS" pitchFamily="34" charset="0"/>
              </a:defRPr>
            </a:lvl1pPr>
            <a:lvl2pPr marL="849043" indent="-326555">
              <a:defRPr sz="1400">
                <a:latin typeface="Trebuchet MS" pitchFamily="34" charset="0"/>
              </a:defRPr>
            </a:lvl2pPr>
            <a:lvl3pPr marL="1175598" indent="-326555">
              <a:defRPr sz="1400">
                <a:latin typeface="Trebuchet MS" pitchFamily="34" charset="0"/>
              </a:defRPr>
            </a:lvl3pPr>
            <a:lvl4pPr marL="1534809" indent="-359211">
              <a:defRPr sz="1400">
                <a:latin typeface="Trebuchet MS" pitchFamily="34" charset="0"/>
              </a:defRPr>
            </a:lvl4pPr>
            <a:lvl5pPr marL="1796053" indent="-261244">
              <a:defRPr sz="1400">
                <a:latin typeface="Trebuchet MS" pitchFamily="34" charset="0"/>
              </a:defRPr>
            </a:lvl5pPr>
          </a:lstStyle>
          <a:p>
            <a:pPr lvl="0"/>
            <a:r>
              <a:rPr lang="en-US" dirty="0"/>
              <a:t>Type in or paste your text here</a:t>
            </a:r>
          </a:p>
        </p:txBody>
      </p:sp>
      <p:sp>
        <p:nvSpPr>
          <p:cNvPr id="27" name="Text Placeholder 5"/>
          <p:cNvSpPr>
            <a:spLocks noGrp="1"/>
          </p:cNvSpPr>
          <p:nvPr>
            <p:ph type="body" sz="quarter" idx="27" hasCustomPrompt="1"/>
          </p:nvPr>
        </p:nvSpPr>
        <p:spPr>
          <a:xfrm>
            <a:off x="18372338" y="10039671"/>
            <a:ext cx="8485018" cy="428684"/>
          </a:xfrm>
          <a:prstGeom prst="rect">
            <a:avLst/>
          </a:prstGeom>
          <a:noFill/>
        </p:spPr>
        <p:txBody>
          <a:bodyPr wrap="square" lIns="52249" tIns="52249" rIns="52249" bIns="52249" anchor="ctr" anchorCtr="0">
            <a:spAutoFit/>
          </a:bodyPr>
          <a:lstStyle>
            <a:lvl1pPr marL="0" indent="0" algn="ctr">
              <a:buNone/>
              <a:defRPr sz="2100" b="1" u="sng" baseline="0">
                <a:solidFill>
                  <a:schemeClr val="accent5">
                    <a:lumMod val="50000"/>
                  </a:schemeClr>
                </a:solidFill>
              </a:defRPr>
            </a:lvl1pPr>
          </a:lstStyle>
          <a:p>
            <a:pPr lvl="0"/>
            <a:r>
              <a:rPr lang="en-US" dirty="0"/>
              <a:t>(click to add)  REFERENCES</a:t>
            </a:r>
          </a:p>
        </p:txBody>
      </p:sp>
      <p:sp>
        <p:nvSpPr>
          <p:cNvPr id="28" name="Text Placeholder 3"/>
          <p:cNvSpPr>
            <a:spLocks noGrp="1"/>
          </p:cNvSpPr>
          <p:nvPr>
            <p:ph type="body" sz="quarter" idx="28" hasCustomPrompt="1"/>
          </p:nvPr>
        </p:nvSpPr>
        <p:spPr>
          <a:xfrm>
            <a:off x="18370766" y="10470559"/>
            <a:ext cx="8488163" cy="448461"/>
          </a:xfrm>
          <a:prstGeom prst="rect">
            <a:avLst/>
          </a:prstGeom>
        </p:spPr>
        <p:txBody>
          <a:bodyPr wrap="square" lIns="130622" tIns="130622" rIns="130622" bIns="130622">
            <a:spAutoFit/>
          </a:bodyPr>
          <a:lstStyle>
            <a:lvl1pPr marL="0" indent="0">
              <a:buNone/>
              <a:defRPr sz="1200">
                <a:latin typeface="Trebuchet MS" pitchFamily="34" charset="0"/>
              </a:defRPr>
            </a:lvl1pPr>
            <a:lvl2pPr marL="849043" indent="-326555">
              <a:defRPr sz="1400">
                <a:latin typeface="Trebuchet MS" pitchFamily="34" charset="0"/>
              </a:defRPr>
            </a:lvl2pPr>
            <a:lvl3pPr marL="1175598" indent="-326555">
              <a:defRPr sz="1400">
                <a:latin typeface="Trebuchet MS" pitchFamily="34" charset="0"/>
              </a:defRPr>
            </a:lvl3pPr>
            <a:lvl4pPr marL="1534809" indent="-359211">
              <a:defRPr sz="1400">
                <a:latin typeface="Trebuchet MS" pitchFamily="34" charset="0"/>
              </a:defRPr>
            </a:lvl4pPr>
            <a:lvl5pPr marL="1796053" indent="-261244">
              <a:defRPr sz="1400">
                <a:latin typeface="Trebuchet MS" pitchFamily="34" charset="0"/>
              </a:defRPr>
            </a:lvl5pPr>
          </a:lstStyle>
          <a:p>
            <a:pPr lvl="0"/>
            <a:r>
              <a:rPr lang="en-US" dirty="0"/>
              <a:t>Type in or paste your text here</a:t>
            </a:r>
          </a:p>
        </p:txBody>
      </p:sp>
      <p:sp>
        <p:nvSpPr>
          <p:cNvPr id="29" name="Text Placeholder 5"/>
          <p:cNvSpPr>
            <a:spLocks noGrp="1"/>
          </p:cNvSpPr>
          <p:nvPr>
            <p:ph type="body" sz="quarter" idx="29" hasCustomPrompt="1"/>
          </p:nvPr>
        </p:nvSpPr>
        <p:spPr>
          <a:xfrm>
            <a:off x="18372338" y="14979650"/>
            <a:ext cx="8485018" cy="428684"/>
          </a:xfrm>
          <a:prstGeom prst="rect">
            <a:avLst/>
          </a:prstGeom>
          <a:noFill/>
        </p:spPr>
        <p:txBody>
          <a:bodyPr wrap="square" lIns="52249" tIns="52249" rIns="52249" bIns="52249" anchor="ctr" anchorCtr="0">
            <a:spAutoFit/>
          </a:bodyPr>
          <a:lstStyle>
            <a:lvl1pPr marL="0" indent="0" algn="ctr">
              <a:buNone/>
              <a:defRPr sz="2100" b="1" u="sng" baseline="0">
                <a:solidFill>
                  <a:schemeClr val="accent5">
                    <a:lumMod val="50000"/>
                  </a:schemeClr>
                </a:solidFill>
              </a:defRPr>
            </a:lvl1pPr>
          </a:lstStyle>
          <a:p>
            <a:pPr lvl="0"/>
            <a:r>
              <a:rPr lang="en-US" dirty="0"/>
              <a:t>(click to add)  ACKNOWLEDGEMENTS  or  CONTACT</a:t>
            </a:r>
          </a:p>
        </p:txBody>
      </p:sp>
      <p:sp>
        <p:nvSpPr>
          <p:cNvPr id="30" name="Text Placeholder 3"/>
          <p:cNvSpPr>
            <a:spLocks noGrp="1"/>
          </p:cNvSpPr>
          <p:nvPr>
            <p:ph type="body" sz="quarter" idx="30" hasCustomPrompt="1"/>
          </p:nvPr>
        </p:nvSpPr>
        <p:spPr>
          <a:xfrm>
            <a:off x="18370766" y="15410538"/>
            <a:ext cx="8488163" cy="448461"/>
          </a:xfrm>
          <a:prstGeom prst="rect">
            <a:avLst/>
          </a:prstGeom>
        </p:spPr>
        <p:txBody>
          <a:bodyPr wrap="square" lIns="130622" tIns="130622" rIns="130622" bIns="130622">
            <a:spAutoFit/>
          </a:bodyPr>
          <a:lstStyle>
            <a:lvl1pPr marL="0" indent="0">
              <a:buNone/>
              <a:defRPr sz="1200">
                <a:latin typeface="Trebuchet MS" pitchFamily="34" charset="0"/>
              </a:defRPr>
            </a:lvl1pPr>
            <a:lvl2pPr marL="849043" indent="-326555">
              <a:defRPr sz="1400">
                <a:latin typeface="Trebuchet MS" pitchFamily="34" charset="0"/>
              </a:defRPr>
            </a:lvl2pPr>
            <a:lvl3pPr marL="1175598" indent="-326555">
              <a:defRPr sz="1400">
                <a:latin typeface="Trebuchet MS" pitchFamily="34" charset="0"/>
              </a:defRPr>
            </a:lvl3pPr>
            <a:lvl4pPr marL="1534809" indent="-359211">
              <a:defRPr sz="1400">
                <a:latin typeface="Trebuchet MS" pitchFamily="34" charset="0"/>
              </a:defRPr>
            </a:lvl4pPr>
            <a:lvl5pPr marL="1796053" indent="-261244">
              <a:defRPr sz="1400">
                <a:latin typeface="Trebuchet MS" pitchFamily="34" charset="0"/>
              </a:defRPr>
            </a:lvl5pPr>
          </a:lstStyle>
          <a:p>
            <a:pPr lvl="0"/>
            <a:r>
              <a:rPr lang="en-US" dirty="0"/>
              <a:t>Type in or paste your text here</a:t>
            </a:r>
          </a:p>
        </p:txBody>
      </p:sp>
      <p:sp>
        <p:nvSpPr>
          <p:cNvPr id="70" name="Text Placeholder 76"/>
          <p:cNvSpPr>
            <a:spLocks noGrp="1"/>
          </p:cNvSpPr>
          <p:nvPr>
            <p:ph type="body" sz="quarter" idx="150" hasCustomPrompt="1"/>
          </p:nvPr>
        </p:nvSpPr>
        <p:spPr>
          <a:xfrm>
            <a:off x="3662362" y="1300596"/>
            <a:ext cx="20107276" cy="598230"/>
          </a:xfrm>
          <a:prstGeom prst="rect">
            <a:avLst/>
          </a:prstGeom>
        </p:spPr>
        <p:txBody>
          <a:bodyPr>
            <a:normAutofit/>
          </a:bodyPr>
          <a:lstStyle>
            <a:lvl1pPr marL="0" indent="0" algn="ctr">
              <a:buFontTx/>
              <a:buNone/>
              <a:defRPr sz="4000">
                <a:solidFill>
                  <a:schemeClr val="bg1"/>
                </a:solidFill>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authors</a:t>
            </a:r>
          </a:p>
        </p:txBody>
      </p:sp>
      <p:sp>
        <p:nvSpPr>
          <p:cNvPr id="71" name="Text Placeholder 76"/>
          <p:cNvSpPr>
            <a:spLocks noGrp="1"/>
          </p:cNvSpPr>
          <p:nvPr>
            <p:ph type="body" sz="quarter" idx="184" hasCustomPrompt="1"/>
          </p:nvPr>
        </p:nvSpPr>
        <p:spPr>
          <a:xfrm>
            <a:off x="3662362" y="1972967"/>
            <a:ext cx="20107276" cy="634555"/>
          </a:xfrm>
          <a:prstGeom prst="rect">
            <a:avLst/>
          </a:prstGeom>
        </p:spPr>
        <p:txBody>
          <a:bodyPr>
            <a:normAutofit/>
          </a:bodyPr>
          <a:lstStyle>
            <a:lvl1pPr marL="0" indent="0" algn="ctr">
              <a:buFontTx/>
              <a:buNone/>
              <a:defRPr sz="3200">
                <a:solidFill>
                  <a:schemeClr val="bg1"/>
                </a:solidFill>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affiliations</a:t>
            </a:r>
          </a:p>
        </p:txBody>
      </p:sp>
      <p:sp>
        <p:nvSpPr>
          <p:cNvPr id="73" name="Text Placeholder 76"/>
          <p:cNvSpPr>
            <a:spLocks noGrp="1"/>
          </p:cNvSpPr>
          <p:nvPr>
            <p:ph type="body" sz="quarter" idx="185" hasCustomPrompt="1"/>
          </p:nvPr>
        </p:nvSpPr>
        <p:spPr>
          <a:xfrm>
            <a:off x="3662362" y="430098"/>
            <a:ext cx="20107276" cy="834414"/>
          </a:xfrm>
          <a:prstGeom prst="rect">
            <a:avLst/>
          </a:prstGeom>
        </p:spPr>
        <p:txBody>
          <a:bodyPr>
            <a:normAutofit/>
          </a:bodyPr>
          <a:lstStyle>
            <a:lvl1pPr marL="0" indent="0" algn="ctr">
              <a:buFontTx/>
              <a:buNone/>
              <a:defRPr sz="6000">
                <a:solidFill>
                  <a:schemeClr val="bg1"/>
                </a:solidFill>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title</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Wide center column">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565116" y="3502569"/>
            <a:ext cx="6285508" cy="479239"/>
          </a:xfrm>
          <a:prstGeom prst="rect">
            <a:avLst/>
          </a:prstGeom>
        </p:spPr>
        <p:txBody>
          <a:bodyPr wrap="square" lIns="130622" tIns="130622" rIns="130622" bIns="130622">
            <a:spAutoFit/>
          </a:bodyPr>
          <a:lstStyle>
            <a:lvl1pPr marL="0" indent="0">
              <a:buNone/>
              <a:defRPr sz="1400">
                <a:solidFill>
                  <a:schemeClr val="accent5">
                    <a:lumMod val="50000"/>
                  </a:schemeClr>
                </a:solidFill>
                <a:latin typeface="Trebuchet MS" pitchFamily="34" charset="0"/>
              </a:defRPr>
            </a:lvl1pPr>
            <a:lvl2pPr marL="849043" indent="-326555">
              <a:defRPr sz="1400">
                <a:latin typeface="Trebuchet MS" pitchFamily="34" charset="0"/>
              </a:defRPr>
            </a:lvl2pPr>
            <a:lvl3pPr marL="1175598" indent="-326555">
              <a:defRPr sz="1400">
                <a:latin typeface="Trebuchet MS" pitchFamily="34" charset="0"/>
              </a:defRPr>
            </a:lvl3pPr>
            <a:lvl4pPr marL="1534809" indent="-359211">
              <a:defRPr sz="1400">
                <a:latin typeface="Trebuchet MS" pitchFamily="34" charset="0"/>
              </a:defRPr>
            </a:lvl4pPr>
            <a:lvl5pPr marL="1796053" indent="-261244">
              <a:defRPr sz="1400">
                <a:latin typeface="Trebuchet MS" pitchFamily="34" charset="0"/>
              </a:defRPr>
            </a:lvl5pPr>
          </a:lstStyle>
          <a:p>
            <a:pPr lvl="0"/>
            <a:r>
              <a:rPr lang="en-US" dirty="0"/>
              <a:t>Enter your text here</a:t>
            </a:r>
          </a:p>
        </p:txBody>
      </p:sp>
      <p:sp>
        <p:nvSpPr>
          <p:cNvPr id="6" name="Text Placeholder 5"/>
          <p:cNvSpPr>
            <a:spLocks noGrp="1"/>
          </p:cNvSpPr>
          <p:nvPr>
            <p:ph type="body" sz="quarter" idx="11" hasCustomPrompt="1"/>
          </p:nvPr>
        </p:nvSpPr>
        <p:spPr>
          <a:xfrm>
            <a:off x="576462" y="3071681"/>
            <a:ext cx="6280547" cy="428684"/>
          </a:xfrm>
          <a:prstGeom prst="rect">
            <a:avLst/>
          </a:prstGeom>
          <a:noFill/>
        </p:spPr>
        <p:txBody>
          <a:bodyPr lIns="52249" tIns="52249" rIns="52249" bIns="52249" anchor="ctr" anchorCtr="0">
            <a:spAutoFit/>
          </a:bodyPr>
          <a:lstStyle>
            <a:lvl1pPr marL="0" indent="0" algn="ctr">
              <a:buNone/>
              <a:defRPr sz="2100" b="1" u="sng" baseline="0">
                <a:solidFill>
                  <a:schemeClr val="accent5">
                    <a:lumMod val="50000"/>
                  </a:schemeClr>
                </a:solidFill>
              </a:defRPr>
            </a:lvl1pPr>
          </a:lstStyle>
          <a:p>
            <a:pPr lvl="0"/>
            <a:r>
              <a:rPr lang="en-US" dirty="0"/>
              <a:t>(click to add) INTRODUCTION or ABSTRACT</a:t>
            </a:r>
          </a:p>
        </p:txBody>
      </p:sp>
      <p:sp>
        <p:nvSpPr>
          <p:cNvPr id="19" name="Text Placeholder 3"/>
          <p:cNvSpPr>
            <a:spLocks noGrp="1"/>
          </p:cNvSpPr>
          <p:nvPr>
            <p:ph type="body" sz="quarter" idx="19" hasCustomPrompt="1"/>
          </p:nvPr>
        </p:nvSpPr>
        <p:spPr>
          <a:xfrm>
            <a:off x="564124" y="8702790"/>
            <a:ext cx="6286500" cy="479239"/>
          </a:xfrm>
          <a:prstGeom prst="rect">
            <a:avLst/>
          </a:prstGeom>
        </p:spPr>
        <p:txBody>
          <a:bodyPr wrap="square" lIns="130622" tIns="130622" rIns="130622" bIns="130622">
            <a:spAutoFit/>
          </a:bodyPr>
          <a:lstStyle>
            <a:lvl1pPr marL="0" indent="0">
              <a:buNone/>
              <a:defRPr sz="1400">
                <a:solidFill>
                  <a:schemeClr val="accent5">
                    <a:lumMod val="50000"/>
                  </a:schemeClr>
                </a:solidFill>
                <a:latin typeface="Trebuchet MS" pitchFamily="34" charset="0"/>
              </a:defRPr>
            </a:lvl1pPr>
            <a:lvl2pPr marL="849043" indent="-326555">
              <a:defRPr sz="1400">
                <a:latin typeface="Trebuchet MS" pitchFamily="34" charset="0"/>
              </a:defRPr>
            </a:lvl2pPr>
            <a:lvl3pPr marL="1175598" indent="-326555">
              <a:defRPr sz="1400">
                <a:latin typeface="Trebuchet MS" pitchFamily="34" charset="0"/>
              </a:defRPr>
            </a:lvl3pPr>
            <a:lvl4pPr marL="1534809" indent="-359211">
              <a:defRPr sz="1400">
                <a:latin typeface="Trebuchet MS" pitchFamily="34" charset="0"/>
              </a:defRPr>
            </a:lvl4pPr>
            <a:lvl5pPr marL="1796053" indent="-261244">
              <a:defRPr sz="1400">
                <a:latin typeface="Trebuchet MS" pitchFamily="34" charset="0"/>
              </a:defRPr>
            </a:lvl5pPr>
          </a:lstStyle>
          <a:p>
            <a:pPr lvl="0"/>
            <a:r>
              <a:rPr lang="en-US" dirty="0"/>
              <a:t>Enter your text here</a:t>
            </a:r>
          </a:p>
        </p:txBody>
      </p:sp>
      <p:sp>
        <p:nvSpPr>
          <p:cNvPr id="20" name="Text Placeholder 5"/>
          <p:cNvSpPr>
            <a:spLocks noGrp="1"/>
          </p:cNvSpPr>
          <p:nvPr>
            <p:ph type="body" sz="quarter" idx="20" hasCustomPrompt="1"/>
          </p:nvPr>
        </p:nvSpPr>
        <p:spPr>
          <a:xfrm>
            <a:off x="576461" y="8290632"/>
            <a:ext cx="6281539" cy="428684"/>
          </a:xfrm>
          <a:prstGeom prst="rect">
            <a:avLst/>
          </a:prstGeom>
          <a:noFill/>
        </p:spPr>
        <p:txBody>
          <a:bodyPr wrap="square" lIns="52249" tIns="52249" rIns="52249" bIns="52249" anchor="ctr" anchorCtr="0">
            <a:spAutoFit/>
          </a:bodyPr>
          <a:lstStyle>
            <a:lvl1pPr marL="0" indent="0" algn="ctr">
              <a:buNone/>
              <a:defRPr sz="2100" b="1" u="sng" baseline="0">
                <a:solidFill>
                  <a:schemeClr val="accent5">
                    <a:lumMod val="50000"/>
                  </a:schemeClr>
                </a:solidFill>
              </a:defRPr>
            </a:lvl1pPr>
          </a:lstStyle>
          <a:p>
            <a:pPr lvl="0"/>
            <a:r>
              <a:rPr lang="en-US" dirty="0"/>
              <a:t>(click to add)  OBJECTIVES</a:t>
            </a:r>
          </a:p>
        </p:txBody>
      </p:sp>
      <p:sp>
        <p:nvSpPr>
          <p:cNvPr id="21" name="Text Placeholder 3"/>
          <p:cNvSpPr>
            <a:spLocks noGrp="1"/>
          </p:cNvSpPr>
          <p:nvPr>
            <p:ph type="body" sz="quarter" idx="21" hasCustomPrompt="1"/>
          </p:nvPr>
        </p:nvSpPr>
        <p:spPr>
          <a:xfrm>
            <a:off x="7241977" y="3497938"/>
            <a:ext cx="12950030" cy="479239"/>
          </a:xfrm>
          <a:prstGeom prst="rect">
            <a:avLst/>
          </a:prstGeom>
        </p:spPr>
        <p:txBody>
          <a:bodyPr wrap="square" lIns="130622" tIns="130622" rIns="130622" bIns="130622">
            <a:spAutoFit/>
          </a:bodyPr>
          <a:lstStyle>
            <a:lvl1pPr marL="0" indent="0">
              <a:buNone/>
              <a:defRPr sz="1400">
                <a:solidFill>
                  <a:schemeClr val="accent5">
                    <a:lumMod val="50000"/>
                  </a:schemeClr>
                </a:solidFill>
                <a:latin typeface="Trebuchet MS" pitchFamily="34" charset="0"/>
              </a:defRPr>
            </a:lvl1pPr>
            <a:lvl2pPr marL="849043" indent="-326555">
              <a:defRPr sz="1400">
                <a:latin typeface="Trebuchet MS" pitchFamily="34" charset="0"/>
              </a:defRPr>
            </a:lvl2pPr>
            <a:lvl3pPr marL="1175598" indent="-326555">
              <a:defRPr sz="1400">
                <a:latin typeface="Trebuchet MS" pitchFamily="34" charset="0"/>
              </a:defRPr>
            </a:lvl3pPr>
            <a:lvl4pPr marL="1534809" indent="-359211">
              <a:defRPr sz="1400">
                <a:latin typeface="Trebuchet MS" pitchFamily="34" charset="0"/>
              </a:defRPr>
            </a:lvl4pPr>
            <a:lvl5pPr marL="1796053" indent="-261244">
              <a:defRPr sz="1400">
                <a:latin typeface="Trebuchet MS" pitchFamily="34" charset="0"/>
              </a:defRPr>
            </a:lvl5pPr>
          </a:lstStyle>
          <a:p>
            <a:pPr lvl="0"/>
            <a:r>
              <a:rPr lang="en-US" dirty="0"/>
              <a:t>Enter your text here</a:t>
            </a:r>
          </a:p>
        </p:txBody>
      </p:sp>
      <p:sp>
        <p:nvSpPr>
          <p:cNvPr id="22" name="Text Placeholder 5"/>
          <p:cNvSpPr>
            <a:spLocks noGrp="1"/>
          </p:cNvSpPr>
          <p:nvPr>
            <p:ph type="body" sz="quarter" idx="22" hasCustomPrompt="1"/>
          </p:nvPr>
        </p:nvSpPr>
        <p:spPr>
          <a:xfrm>
            <a:off x="7241978" y="3071681"/>
            <a:ext cx="12950031" cy="428684"/>
          </a:xfrm>
          <a:prstGeom prst="rect">
            <a:avLst/>
          </a:prstGeom>
          <a:noFill/>
        </p:spPr>
        <p:txBody>
          <a:bodyPr wrap="square" lIns="52249" tIns="52249" rIns="52249" bIns="52249" anchor="ctr" anchorCtr="0">
            <a:spAutoFit/>
          </a:bodyPr>
          <a:lstStyle>
            <a:lvl1pPr marL="0" indent="0" algn="ctr">
              <a:buNone/>
              <a:defRPr sz="2100" b="1" u="sng" baseline="0">
                <a:solidFill>
                  <a:schemeClr val="accent5">
                    <a:lumMod val="50000"/>
                  </a:schemeClr>
                </a:solidFill>
              </a:defRPr>
            </a:lvl1pPr>
          </a:lstStyle>
          <a:p>
            <a:pPr lvl="0"/>
            <a:r>
              <a:rPr lang="en-US" dirty="0"/>
              <a:t>(header)  MATERIALS &amp; METHODS</a:t>
            </a:r>
          </a:p>
        </p:txBody>
      </p:sp>
      <p:sp>
        <p:nvSpPr>
          <p:cNvPr id="23" name="Text Placeholder 3"/>
          <p:cNvSpPr>
            <a:spLocks noGrp="1"/>
          </p:cNvSpPr>
          <p:nvPr>
            <p:ph type="body" sz="quarter" idx="23" hasCustomPrompt="1"/>
          </p:nvPr>
        </p:nvSpPr>
        <p:spPr>
          <a:xfrm>
            <a:off x="7241978" y="12724489"/>
            <a:ext cx="12950031" cy="479239"/>
          </a:xfrm>
          <a:prstGeom prst="rect">
            <a:avLst/>
          </a:prstGeom>
        </p:spPr>
        <p:txBody>
          <a:bodyPr wrap="square" lIns="130622" tIns="130622" rIns="130622" bIns="130622">
            <a:spAutoFit/>
          </a:bodyPr>
          <a:lstStyle>
            <a:lvl1pPr marL="0" indent="0">
              <a:buNone/>
              <a:defRPr sz="1400">
                <a:solidFill>
                  <a:schemeClr val="accent5">
                    <a:lumMod val="50000"/>
                  </a:schemeClr>
                </a:solidFill>
                <a:latin typeface="Trebuchet MS" pitchFamily="34" charset="0"/>
              </a:defRPr>
            </a:lvl1pPr>
            <a:lvl2pPr marL="849043" indent="-326555">
              <a:defRPr sz="1400">
                <a:latin typeface="Trebuchet MS" pitchFamily="34" charset="0"/>
              </a:defRPr>
            </a:lvl2pPr>
            <a:lvl3pPr marL="1175598" indent="-326555">
              <a:defRPr sz="1400">
                <a:latin typeface="Trebuchet MS" pitchFamily="34" charset="0"/>
              </a:defRPr>
            </a:lvl3pPr>
            <a:lvl4pPr marL="1534809" indent="-359211">
              <a:defRPr sz="1400">
                <a:latin typeface="Trebuchet MS" pitchFamily="34" charset="0"/>
              </a:defRPr>
            </a:lvl4pPr>
            <a:lvl5pPr marL="1796053" indent="-261244">
              <a:defRPr sz="1400">
                <a:latin typeface="Trebuchet MS" pitchFamily="34" charset="0"/>
              </a:defRPr>
            </a:lvl5pPr>
          </a:lstStyle>
          <a:p>
            <a:pPr lvl="0"/>
            <a:r>
              <a:rPr lang="en-US" dirty="0"/>
              <a:t>Enter your text here</a:t>
            </a:r>
          </a:p>
        </p:txBody>
      </p:sp>
      <p:sp>
        <p:nvSpPr>
          <p:cNvPr id="24" name="Text Placeholder 5"/>
          <p:cNvSpPr>
            <a:spLocks noGrp="1"/>
          </p:cNvSpPr>
          <p:nvPr>
            <p:ph type="body" sz="quarter" idx="24" hasCustomPrompt="1"/>
          </p:nvPr>
        </p:nvSpPr>
        <p:spPr>
          <a:xfrm>
            <a:off x="7241977" y="12293601"/>
            <a:ext cx="12950031" cy="428684"/>
          </a:xfrm>
          <a:prstGeom prst="rect">
            <a:avLst/>
          </a:prstGeom>
          <a:noFill/>
        </p:spPr>
        <p:txBody>
          <a:bodyPr wrap="square" lIns="52249" tIns="52249" rIns="52249" bIns="52249" anchor="ctr" anchorCtr="0">
            <a:spAutoFit/>
          </a:bodyPr>
          <a:lstStyle>
            <a:lvl1pPr marL="0" indent="0" algn="ctr">
              <a:buNone/>
              <a:defRPr sz="2100" b="1" u="sng" baseline="0">
                <a:solidFill>
                  <a:schemeClr val="accent5">
                    <a:lumMod val="50000"/>
                  </a:schemeClr>
                </a:solidFill>
              </a:defRPr>
            </a:lvl1pPr>
          </a:lstStyle>
          <a:p>
            <a:pPr lvl="0"/>
            <a:r>
              <a:rPr lang="en-US" dirty="0"/>
              <a:t>(click to add)  RESULTS</a:t>
            </a:r>
          </a:p>
        </p:txBody>
      </p:sp>
      <p:sp>
        <p:nvSpPr>
          <p:cNvPr id="25" name="Text Placeholder 5"/>
          <p:cNvSpPr>
            <a:spLocks noGrp="1"/>
          </p:cNvSpPr>
          <p:nvPr>
            <p:ph type="body" sz="quarter" idx="25" hasCustomPrompt="1"/>
          </p:nvPr>
        </p:nvSpPr>
        <p:spPr>
          <a:xfrm>
            <a:off x="20574412" y="3071681"/>
            <a:ext cx="6279386" cy="428684"/>
          </a:xfrm>
          <a:prstGeom prst="rect">
            <a:avLst/>
          </a:prstGeom>
          <a:noFill/>
        </p:spPr>
        <p:txBody>
          <a:bodyPr wrap="square" lIns="52249" tIns="52249" rIns="52249" bIns="52249" anchor="ctr" anchorCtr="0">
            <a:spAutoFit/>
          </a:bodyPr>
          <a:lstStyle>
            <a:lvl1pPr marL="0" indent="0" algn="ctr">
              <a:buNone/>
              <a:defRPr sz="2100" b="1" u="sng" baseline="0">
                <a:solidFill>
                  <a:schemeClr val="accent5">
                    <a:lumMod val="50000"/>
                  </a:schemeClr>
                </a:solidFill>
              </a:defRPr>
            </a:lvl1pPr>
          </a:lstStyle>
          <a:p>
            <a:pPr lvl="0"/>
            <a:r>
              <a:rPr lang="en-US" dirty="0"/>
              <a:t>(click to add)  CONCLUSIONS</a:t>
            </a:r>
          </a:p>
        </p:txBody>
      </p:sp>
      <p:sp>
        <p:nvSpPr>
          <p:cNvPr id="26" name="Text Placeholder 3"/>
          <p:cNvSpPr>
            <a:spLocks noGrp="1"/>
          </p:cNvSpPr>
          <p:nvPr>
            <p:ph type="body" sz="quarter" idx="26" hasCustomPrompt="1"/>
          </p:nvPr>
        </p:nvSpPr>
        <p:spPr>
          <a:xfrm>
            <a:off x="20574412" y="3502569"/>
            <a:ext cx="6279386" cy="479239"/>
          </a:xfrm>
          <a:prstGeom prst="rect">
            <a:avLst/>
          </a:prstGeom>
        </p:spPr>
        <p:txBody>
          <a:bodyPr wrap="square" lIns="130622" tIns="130622" rIns="130622" bIns="130622">
            <a:spAutoFit/>
          </a:bodyPr>
          <a:lstStyle>
            <a:lvl1pPr marL="0" indent="0">
              <a:buNone/>
              <a:defRPr sz="1400">
                <a:solidFill>
                  <a:schemeClr val="accent5">
                    <a:lumMod val="50000"/>
                  </a:schemeClr>
                </a:solidFill>
                <a:latin typeface="Trebuchet MS" pitchFamily="34" charset="0"/>
              </a:defRPr>
            </a:lvl1pPr>
            <a:lvl2pPr marL="849043" indent="-326555">
              <a:defRPr sz="1400">
                <a:latin typeface="Trebuchet MS" pitchFamily="34" charset="0"/>
              </a:defRPr>
            </a:lvl2pPr>
            <a:lvl3pPr marL="1175598" indent="-326555">
              <a:defRPr sz="1400">
                <a:latin typeface="Trebuchet MS" pitchFamily="34" charset="0"/>
              </a:defRPr>
            </a:lvl3pPr>
            <a:lvl4pPr marL="1534809" indent="-359211">
              <a:defRPr sz="1400">
                <a:latin typeface="Trebuchet MS" pitchFamily="34" charset="0"/>
              </a:defRPr>
            </a:lvl4pPr>
            <a:lvl5pPr marL="1796053" indent="-261244">
              <a:defRPr sz="1400">
                <a:latin typeface="Trebuchet MS" pitchFamily="34" charset="0"/>
              </a:defRPr>
            </a:lvl5pPr>
          </a:lstStyle>
          <a:p>
            <a:pPr lvl="0"/>
            <a:r>
              <a:rPr lang="en-US" dirty="0"/>
              <a:t>Enter your text here</a:t>
            </a:r>
          </a:p>
        </p:txBody>
      </p:sp>
      <p:sp>
        <p:nvSpPr>
          <p:cNvPr id="27" name="Text Placeholder 5"/>
          <p:cNvSpPr>
            <a:spLocks noGrp="1"/>
          </p:cNvSpPr>
          <p:nvPr>
            <p:ph type="body" sz="quarter" idx="27" hasCustomPrompt="1"/>
          </p:nvPr>
        </p:nvSpPr>
        <p:spPr>
          <a:xfrm>
            <a:off x="20574412" y="8325763"/>
            <a:ext cx="6279386" cy="428684"/>
          </a:xfrm>
          <a:prstGeom prst="rect">
            <a:avLst/>
          </a:prstGeom>
          <a:noFill/>
        </p:spPr>
        <p:txBody>
          <a:bodyPr wrap="square" lIns="52249" tIns="52249" rIns="52249" bIns="52249" anchor="ctr" anchorCtr="0">
            <a:spAutoFit/>
          </a:bodyPr>
          <a:lstStyle>
            <a:lvl1pPr marL="0" indent="0" algn="ctr">
              <a:buNone/>
              <a:defRPr sz="2100" b="1" u="sng" baseline="0">
                <a:solidFill>
                  <a:schemeClr val="accent5">
                    <a:lumMod val="50000"/>
                  </a:schemeClr>
                </a:solidFill>
              </a:defRPr>
            </a:lvl1pPr>
          </a:lstStyle>
          <a:p>
            <a:pPr lvl="0"/>
            <a:r>
              <a:rPr lang="en-US" dirty="0"/>
              <a:t>(click to add)  REFERENCES</a:t>
            </a:r>
          </a:p>
        </p:txBody>
      </p:sp>
      <p:sp>
        <p:nvSpPr>
          <p:cNvPr id="28" name="Text Placeholder 3"/>
          <p:cNvSpPr>
            <a:spLocks noGrp="1"/>
          </p:cNvSpPr>
          <p:nvPr>
            <p:ph type="body" sz="quarter" idx="28" hasCustomPrompt="1"/>
          </p:nvPr>
        </p:nvSpPr>
        <p:spPr>
          <a:xfrm>
            <a:off x="20574412" y="8756651"/>
            <a:ext cx="6282531" cy="479239"/>
          </a:xfrm>
          <a:prstGeom prst="rect">
            <a:avLst/>
          </a:prstGeom>
        </p:spPr>
        <p:txBody>
          <a:bodyPr wrap="square" lIns="130622" tIns="130622" rIns="130622" bIns="130622">
            <a:spAutoFit/>
          </a:bodyPr>
          <a:lstStyle>
            <a:lvl1pPr marL="0" indent="0">
              <a:buNone/>
              <a:defRPr sz="1400">
                <a:solidFill>
                  <a:schemeClr val="accent5">
                    <a:lumMod val="50000"/>
                  </a:schemeClr>
                </a:solidFill>
                <a:latin typeface="Trebuchet MS" pitchFamily="34" charset="0"/>
              </a:defRPr>
            </a:lvl1pPr>
            <a:lvl2pPr marL="849043" indent="-326555">
              <a:defRPr sz="1400">
                <a:latin typeface="Trebuchet MS" pitchFamily="34" charset="0"/>
              </a:defRPr>
            </a:lvl2pPr>
            <a:lvl3pPr marL="1175598" indent="-326555">
              <a:defRPr sz="1400">
                <a:latin typeface="Trebuchet MS" pitchFamily="34" charset="0"/>
              </a:defRPr>
            </a:lvl3pPr>
            <a:lvl4pPr marL="1534809" indent="-359211">
              <a:defRPr sz="1400">
                <a:latin typeface="Trebuchet MS" pitchFamily="34" charset="0"/>
              </a:defRPr>
            </a:lvl4pPr>
            <a:lvl5pPr marL="1796053" indent="-261244">
              <a:defRPr sz="1400">
                <a:latin typeface="Trebuchet MS" pitchFamily="34" charset="0"/>
              </a:defRPr>
            </a:lvl5pPr>
          </a:lstStyle>
          <a:p>
            <a:pPr lvl="0"/>
            <a:r>
              <a:rPr lang="en-US" dirty="0"/>
              <a:t>Enter your text here</a:t>
            </a:r>
          </a:p>
        </p:txBody>
      </p:sp>
      <p:sp>
        <p:nvSpPr>
          <p:cNvPr id="29" name="Text Placeholder 5"/>
          <p:cNvSpPr>
            <a:spLocks noGrp="1"/>
          </p:cNvSpPr>
          <p:nvPr>
            <p:ph type="body" sz="quarter" idx="29" hasCustomPrompt="1"/>
          </p:nvPr>
        </p:nvSpPr>
        <p:spPr>
          <a:xfrm>
            <a:off x="20574412" y="14979650"/>
            <a:ext cx="6279386" cy="428684"/>
          </a:xfrm>
          <a:prstGeom prst="rect">
            <a:avLst/>
          </a:prstGeom>
          <a:noFill/>
        </p:spPr>
        <p:txBody>
          <a:bodyPr wrap="square" lIns="52249" tIns="52249" rIns="52249" bIns="52249" anchor="ctr" anchorCtr="0">
            <a:spAutoFit/>
          </a:bodyPr>
          <a:lstStyle>
            <a:lvl1pPr marL="0" indent="0" algn="ctr">
              <a:buNone/>
              <a:defRPr sz="2100" b="1" u="sng" baseline="0">
                <a:solidFill>
                  <a:schemeClr val="accent5">
                    <a:lumMod val="50000"/>
                  </a:schemeClr>
                </a:solidFill>
              </a:defRPr>
            </a:lvl1pPr>
          </a:lstStyle>
          <a:p>
            <a:pPr lvl="0"/>
            <a:r>
              <a:rPr lang="en-US" dirty="0"/>
              <a:t>(click to add)  ACKNOWLEDGEMENTS  or  CONTACT</a:t>
            </a:r>
          </a:p>
        </p:txBody>
      </p:sp>
      <p:sp>
        <p:nvSpPr>
          <p:cNvPr id="30" name="Text Placeholder 3"/>
          <p:cNvSpPr>
            <a:spLocks noGrp="1"/>
          </p:cNvSpPr>
          <p:nvPr>
            <p:ph type="body" sz="quarter" idx="30" hasCustomPrompt="1"/>
          </p:nvPr>
        </p:nvSpPr>
        <p:spPr>
          <a:xfrm>
            <a:off x="20574412" y="15410538"/>
            <a:ext cx="6282531" cy="479239"/>
          </a:xfrm>
          <a:prstGeom prst="rect">
            <a:avLst/>
          </a:prstGeom>
        </p:spPr>
        <p:txBody>
          <a:bodyPr wrap="square" lIns="130622" tIns="130622" rIns="130622" bIns="130622">
            <a:spAutoFit/>
          </a:bodyPr>
          <a:lstStyle>
            <a:lvl1pPr marL="0" indent="0">
              <a:buNone/>
              <a:defRPr sz="1400">
                <a:solidFill>
                  <a:schemeClr val="accent5">
                    <a:lumMod val="50000"/>
                  </a:schemeClr>
                </a:solidFill>
                <a:latin typeface="Trebuchet MS" pitchFamily="34" charset="0"/>
              </a:defRPr>
            </a:lvl1pPr>
            <a:lvl2pPr marL="849043" indent="-326555">
              <a:defRPr sz="1400">
                <a:latin typeface="Trebuchet MS" pitchFamily="34" charset="0"/>
              </a:defRPr>
            </a:lvl2pPr>
            <a:lvl3pPr marL="1175598" indent="-326555">
              <a:defRPr sz="1400">
                <a:latin typeface="Trebuchet MS" pitchFamily="34" charset="0"/>
              </a:defRPr>
            </a:lvl3pPr>
            <a:lvl4pPr marL="1534809" indent="-359211">
              <a:defRPr sz="1400">
                <a:latin typeface="Trebuchet MS" pitchFamily="34" charset="0"/>
              </a:defRPr>
            </a:lvl4pPr>
            <a:lvl5pPr marL="1796053" indent="-261244">
              <a:defRPr sz="1400">
                <a:latin typeface="Trebuchet MS" pitchFamily="34" charset="0"/>
              </a:defRPr>
            </a:lvl5pPr>
          </a:lstStyle>
          <a:p>
            <a:pPr lvl="0"/>
            <a:r>
              <a:rPr lang="en-US" dirty="0"/>
              <a:t>Enter your text here</a:t>
            </a:r>
          </a:p>
        </p:txBody>
      </p:sp>
      <p:sp>
        <p:nvSpPr>
          <p:cNvPr id="67" name="Text Placeholder 76"/>
          <p:cNvSpPr>
            <a:spLocks noGrp="1"/>
          </p:cNvSpPr>
          <p:nvPr>
            <p:ph type="body" sz="quarter" idx="150" hasCustomPrompt="1"/>
          </p:nvPr>
        </p:nvSpPr>
        <p:spPr>
          <a:xfrm>
            <a:off x="3662362" y="1300596"/>
            <a:ext cx="20107276" cy="598230"/>
          </a:xfrm>
          <a:prstGeom prst="rect">
            <a:avLst/>
          </a:prstGeom>
        </p:spPr>
        <p:txBody>
          <a:bodyPr>
            <a:normAutofit/>
          </a:bodyPr>
          <a:lstStyle>
            <a:lvl1pPr marL="0" indent="0" algn="ctr">
              <a:buFontTx/>
              <a:buNone/>
              <a:defRPr sz="4000">
                <a:solidFill>
                  <a:schemeClr val="bg1"/>
                </a:solidFill>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authors</a:t>
            </a:r>
          </a:p>
        </p:txBody>
      </p:sp>
      <p:sp>
        <p:nvSpPr>
          <p:cNvPr id="68" name="Text Placeholder 76"/>
          <p:cNvSpPr>
            <a:spLocks noGrp="1"/>
          </p:cNvSpPr>
          <p:nvPr>
            <p:ph type="body" sz="quarter" idx="184" hasCustomPrompt="1"/>
          </p:nvPr>
        </p:nvSpPr>
        <p:spPr>
          <a:xfrm>
            <a:off x="3662362" y="1972967"/>
            <a:ext cx="20107276" cy="634555"/>
          </a:xfrm>
          <a:prstGeom prst="rect">
            <a:avLst/>
          </a:prstGeom>
        </p:spPr>
        <p:txBody>
          <a:bodyPr>
            <a:normAutofit/>
          </a:bodyPr>
          <a:lstStyle>
            <a:lvl1pPr marL="0" indent="0" algn="ctr">
              <a:buFontTx/>
              <a:buNone/>
              <a:defRPr sz="3200">
                <a:solidFill>
                  <a:schemeClr val="bg1"/>
                </a:solidFill>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affiliations</a:t>
            </a:r>
          </a:p>
        </p:txBody>
      </p:sp>
      <p:sp>
        <p:nvSpPr>
          <p:cNvPr id="69" name="Text Placeholder 76"/>
          <p:cNvSpPr>
            <a:spLocks noGrp="1"/>
          </p:cNvSpPr>
          <p:nvPr>
            <p:ph type="body" sz="quarter" idx="185" hasCustomPrompt="1"/>
          </p:nvPr>
        </p:nvSpPr>
        <p:spPr>
          <a:xfrm>
            <a:off x="3662362" y="430098"/>
            <a:ext cx="20107276" cy="834414"/>
          </a:xfrm>
          <a:prstGeom prst="rect">
            <a:avLst/>
          </a:prstGeom>
        </p:spPr>
        <p:txBody>
          <a:bodyPr>
            <a:normAutofit/>
          </a:bodyPr>
          <a:lstStyle>
            <a:lvl1pPr marL="0" indent="0" algn="ctr">
              <a:buFontTx/>
              <a:buNone/>
              <a:defRPr sz="6000">
                <a:solidFill>
                  <a:schemeClr val="bg1"/>
                </a:solidFill>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title</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6.wmf"/><Relationship Id="rId13" Type="http://schemas.openxmlformats.org/officeDocument/2006/relationships/image" Target="../media/image10.jpeg"/><Relationship Id="rId3" Type="http://schemas.openxmlformats.org/officeDocument/2006/relationships/image" Target="../media/image1.png"/><Relationship Id="rId7" Type="http://schemas.openxmlformats.org/officeDocument/2006/relationships/image" Target="../media/image5.wmf"/><Relationship Id="rId12" Type="http://schemas.openxmlformats.org/officeDocument/2006/relationships/hyperlink" Target="http://www.facebook.com/pages/PosterPresentationscom/217914411419?v=app_4949752878&amp;ref=ts" TargetMode="External"/><Relationship Id="rId2"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wmf"/><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wmf"/></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6.wmf"/><Relationship Id="rId13" Type="http://schemas.openxmlformats.org/officeDocument/2006/relationships/image" Target="../media/image10.jpeg"/><Relationship Id="rId3" Type="http://schemas.openxmlformats.org/officeDocument/2006/relationships/image" Target="../media/image1.png"/><Relationship Id="rId7" Type="http://schemas.openxmlformats.org/officeDocument/2006/relationships/image" Target="../media/image5.wmf"/><Relationship Id="rId12" Type="http://schemas.openxmlformats.org/officeDocument/2006/relationships/hyperlink" Target="http://www.facebook.com/pages/PosterPresentationscom/217914411419?v=app_4949752878&amp;ref=ts" TargetMode="External"/><Relationship Id="rId2" Type="http://schemas.openxmlformats.org/officeDocument/2006/relationships/theme" Target="../theme/theme2.xml"/><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image" Target="../media/image9.wmf"/><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wmf"/></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6.wmf"/><Relationship Id="rId13" Type="http://schemas.openxmlformats.org/officeDocument/2006/relationships/image" Target="../media/image10.jpeg"/><Relationship Id="rId3" Type="http://schemas.openxmlformats.org/officeDocument/2006/relationships/image" Target="../media/image1.png"/><Relationship Id="rId7" Type="http://schemas.openxmlformats.org/officeDocument/2006/relationships/image" Target="../media/image5.wmf"/><Relationship Id="rId12" Type="http://schemas.openxmlformats.org/officeDocument/2006/relationships/hyperlink" Target="http://www.facebook.com/pages/PosterPresentationscom/217914411419?v=app_4949752878&amp;ref=ts" TargetMode="External"/><Relationship Id="rId2" Type="http://schemas.openxmlformats.org/officeDocument/2006/relationships/theme" Target="../theme/theme3.xml"/><Relationship Id="rId1" Type="http://schemas.openxmlformats.org/officeDocument/2006/relationships/slideLayout" Target="../slideLayouts/slideLayout3.xml"/><Relationship Id="rId6" Type="http://schemas.openxmlformats.org/officeDocument/2006/relationships/image" Target="../media/image4.png"/><Relationship Id="rId11" Type="http://schemas.openxmlformats.org/officeDocument/2006/relationships/image" Target="../media/image9.wmf"/><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w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accent5">
                <a:lumMod val="50000"/>
              </a:schemeClr>
            </a:gs>
            <a:gs pos="50000">
              <a:schemeClr val="accent5">
                <a:lumMod val="60000"/>
                <a:lumOff val="40000"/>
              </a:schemeClr>
            </a:gs>
            <a:gs pos="100000">
              <a:schemeClr val="accent5">
                <a:lumMod val="20000"/>
                <a:lumOff val="80000"/>
              </a:schemeClr>
            </a:gs>
          </a:gsLst>
          <a:lin ang="16200000" scaled="1"/>
          <a:tileRect/>
        </a:gradFill>
        <a:effectLst/>
      </p:bgPr>
    </p:bg>
    <p:spTree>
      <p:nvGrpSpPr>
        <p:cNvPr id="1" name=""/>
        <p:cNvGrpSpPr/>
        <p:nvPr/>
      </p:nvGrpSpPr>
      <p:grpSpPr>
        <a:xfrm>
          <a:off x="0" y="0"/>
          <a:ext cx="0" cy="0"/>
          <a:chOff x="0" y="0"/>
          <a:chExt cx="0" cy="0"/>
        </a:xfrm>
      </p:grpSpPr>
      <p:sp>
        <p:nvSpPr>
          <p:cNvPr id="7" name="Rectangle 36"/>
          <p:cNvSpPr>
            <a:spLocks noChangeArrowheads="1"/>
          </p:cNvSpPr>
          <p:nvPr/>
        </p:nvSpPr>
        <p:spPr bwMode="auto">
          <a:xfrm>
            <a:off x="0" y="0"/>
            <a:ext cx="27432000" cy="2800350"/>
          </a:xfrm>
          <a:prstGeom prst="rect">
            <a:avLst/>
          </a:prstGeom>
          <a:solidFill>
            <a:schemeClr val="accent5">
              <a:lumMod val="75000"/>
            </a:schemeClr>
          </a:solidFill>
          <a:ln w="9525">
            <a:solidFill>
              <a:schemeClr val="tx1"/>
            </a:solidFill>
            <a:miter lim="800000"/>
            <a:headEnd/>
            <a:tailEnd/>
          </a:ln>
          <a:effectLst/>
        </p:spPr>
        <p:txBody>
          <a:bodyPr wrap="none" lIns="52249" tIns="26124" rIns="52249" bIns="26124" anchor="ctr"/>
          <a:lstStyle/>
          <a:p>
            <a:pPr>
              <a:defRPr/>
            </a:pPr>
            <a:endParaRPr lang="en-US" dirty="0"/>
          </a:p>
        </p:txBody>
      </p:sp>
      <p:sp>
        <p:nvSpPr>
          <p:cNvPr id="9" name="Rectangle 9"/>
          <p:cNvSpPr>
            <a:spLocks noChangeArrowheads="1"/>
          </p:cNvSpPr>
          <p:nvPr/>
        </p:nvSpPr>
        <p:spPr bwMode="auto">
          <a:xfrm>
            <a:off x="0" y="2803128"/>
            <a:ext cx="27432000" cy="88900"/>
          </a:xfrm>
          <a:prstGeom prst="rect">
            <a:avLst/>
          </a:prstGeom>
          <a:solidFill>
            <a:schemeClr val="accent5">
              <a:lumMod val="50000"/>
            </a:schemeClr>
          </a:solidFill>
          <a:ln w="152400">
            <a:noFill/>
            <a:miter lim="800000"/>
            <a:headEnd/>
            <a:tailEnd/>
          </a:ln>
          <a:effectLst/>
        </p:spPr>
        <p:txBody>
          <a:bodyPr wrap="none" lIns="52249" tIns="26124" rIns="52249" bIns="26124" anchor="ctr"/>
          <a:lstStyle/>
          <a:p>
            <a:pPr>
              <a:defRPr/>
            </a:pPr>
            <a:endParaRPr lang="en-US" dirty="0"/>
          </a:p>
        </p:txBody>
      </p:sp>
      <p:sp>
        <p:nvSpPr>
          <p:cNvPr id="10" name="Text Box 14"/>
          <p:cNvSpPr txBox="1">
            <a:spLocks noChangeArrowheads="1"/>
          </p:cNvSpPr>
          <p:nvPr/>
        </p:nvSpPr>
        <p:spPr bwMode="auto">
          <a:xfrm>
            <a:off x="976188" y="18828233"/>
            <a:ext cx="1571625" cy="188840"/>
          </a:xfrm>
          <a:prstGeom prst="rect">
            <a:avLst/>
          </a:prstGeom>
          <a:noFill/>
          <a:ln w="9525">
            <a:noFill/>
            <a:miter lim="800000"/>
            <a:headEnd/>
            <a:tailEnd/>
          </a:ln>
          <a:effectLst/>
        </p:spPr>
        <p:txBody>
          <a:bodyPr lIns="52150" tIns="26070" rIns="52150" bIns="26070">
            <a:spAutoFit/>
          </a:bodyPr>
          <a:lstStyle/>
          <a:p>
            <a:pPr eaLnBrk="0" hangingPunct="0">
              <a:lnSpc>
                <a:spcPct val="65000"/>
              </a:lnSpc>
              <a:spcBef>
                <a:spcPct val="50000"/>
              </a:spcBef>
              <a:defRPr/>
            </a:pPr>
            <a:r>
              <a:rPr lang="en-US" sz="300" b="1" dirty="0">
                <a:solidFill>
                  <a:schemeClr val="bg1">
                    <a:lumMod val="75000"/>
                  </a:schemeClr>
                </a:solidFill>
                <a:latin typeface="Arial" charset="0"/>
              </a:rPr>
              <a:t>RESEARCH POSTER PRESENTATION DESIGN © 2012</a:t>
            </a:r>
          </a:p>
          <a:p>
            <a:pPr eaLnBrk="0" hangingPunct="0">
              <a:lnSpc>
                <a:spcPct val="65000"/>
              </a:lnSpc>
              <a:spcBef>
                <a:spcPct val="50000"/>
              </a:spcBef>
              <a:defRPr/>
            </a:pPr>
            <a:r>
              <a:rPr lang="en-US" sz="600" b="1" dirty="0">
                <a:solidFill>
                  <a:schemeClr val="bg1">
                    <a:lumMod val="75000"/>
                  </a:schemeClr>
                </a:solidFill>
                <a:latin typeface="Arial" charset="0"/>
              </a:rPr>
              <a:t>www.PosterPresentations.com</a:t>
            </a:r>
          </a:p>
        </p:txBody>
      </p:sp>
      <p:sp>
        <p:nvSpPr>
          <p:cNvPr id="25" name="Rectangle 33"/>
          <p:cNvSpPr>
            <a:spLocks noChangeArrowheads="1"/>
          </p:cNvSpPr>
          <p:nvPr/>
        </p:nvSpPr>
        <p:spPr bwMode="auto">
          <a:xfrm>
            <a:off x="576461" y="3139239"/>
            <a:ext cx="6286500" cy="15601950"/>
          </a:xfrm>
          <a:prstGeom prst="roundRect">
            <a:avLst>
              <a:gd name="adj" fmla="val 7098"/>
            </a:avLst>
          </a:prstGeom>
          <a:gradFill flip="none" rotWithShape="1">
            <a:gsLst>
              <a:gs pos="0">
                <a:schemeClr val="accent1">
                  <a:tint val="66000"/>
                  <a:satMod val="160000"/>
                </a:schemeClr>
              </a:gs>
              <a:gs pos="0">
                <a:srgbClr val="CDD2DE"/>
              </a:gs>
              <a:gs pos="100000">
                <a:srgbClr val="F3F5FA"/>
              </a:gs>
            </a:gsLst>
            <a:lin ang="16200000" scaled="1"/>
            <a:tileRect/>
          </a:gradFill>
          <a:ln w="9525">
            <a:solidFill>
              <a:schemeClr val="tx2"/>
            </a:solidFill>
            <a:miter lim="800000"/>
            <a:headEnd/>
            <a:tailEnd/>
          </a:ln>
          <a:effectLst/>
        </p:spPr>
        <p:txBody>
          <a:bodyPr wrap="none" lIns="52249" tIns="26124" rIns="52249" bIns="26124" anchor="ctr"/>
          <a:lstStyle/>
          <a:p>
            <a:pPr>
              <a:defRPr/>
            </a:pPr>
            <a:endParaRPr lang="en-US" dirty="0"/>
          </a:p>
        </p:txBody>
      </p:sp>
      <p:sp>
        <p:nvSpPr>
          <p:cNvPr id="22" name="Rectangle 33"/>
          <p:cNvSpPr>
            <a:spLocks noChangeArrowheads="1"/>
          </p:cNvSpPr>
          <p:nvPr userDrawn="1"/>
        </p:nvSpPr>
        <p:spPr bwMode="auto">
          <a:xfrm>
            <a:off x="7241249" y="3139239"/>
            <a:ext cx="6286500" cy="15601950"/>
          </a:xfrm>
          <a:prstGeom prst="roundRect">
            <a:avLst>
              <a:gd name="adj" fmla="val 7098"/>
            </a:avLst>
          </a:prstGeom>
          <a:gradFill flip="none" rotWithShape="1">
            <a:gsLst>
              <a:gs pos="0">
                <a:schemeClr val="accent1">
                  <a:tint val="66000"/>
                  <a:satMod val="160000"/>
                </a:schemeClr>
              </a:gs>
              <a:gs pos="0">
                <a:srgbClr val="CDD2DE"/>
              </a:gs>
              <a:gs pos="100000">
                <a:srgbClr val="F3F5FA"/>
              </a:gs>
            </a:gsLst>
            <a:lin ang="16200000" scaled="1"/>
            <a:tileRect/>
          </a:gradFill>
          <a:ln w="9525">
            <a:solidFill>
              <a:schemeClr val="tx2"/>
            </a:solidFill>
            <a:miter lim="800000"/>
            <a:headEnd/>
            <a:tailEnd/>
          </a:ln>
          <a:effectLst/>
        </p:spPr>
        <p:txBody>
          <a:bodyPr wrap="none" lIns="52249" tIns="26124" rIns="52249" bIns="26124" anchor="ctr"/>
          <a:lstStyle/>
          <a:p>
            <a:pPr>
              <a:defRPr/>
            </a:pPr>
            <a:endParaRPr lang="en-US" dirty="0"/>
          </a:p>
        </p:txBody>
      </p:sp>
      <p:sp>
        <p:nvSpPr>
          <p:cNvPr id="23" name="Rectangle 33"/>
          <p:cNvSpPr>
            <a:spLocks noChangeArrowheads="1"/>
          </p:cNvSpPr>
          <p:nvPr userDrawn="1"/>
        </p:nvSpPr>
        <p:spPr bwMode="auto">
          <a:xfrm>
            <a:off x="13906037" y="3139239"/>
            <a:ext cx="6286500" cy="15601950"/>
          </a:xfrm>
          <a:prstGeom prst="roundRect">
            <a:avLst>
              <a:gd name="adj" fmla="val 7098"/>
            </a:avLst>
          </a:prstGeom>
          <a:gradFill flip="none" rotWithShape="1">
            <a:gsLst>
              <a:gs pos="0">
                <a:schemeClr val="accent1">
                  <a:tint val="66000"/>
                  <a:satMod val="160000"/>
                </a:schemeClr>
              </a:gs>
              <a:gs pos="0">
                <a:srgbClr val="CDD2DE"/>
              </a:gs>
              <a:gs pos="100000">
                <a:srgbClr val="F3F5FA"/>
              </a:gs>
            </a:gsLst>
            <a:lin ang="16200000" scaled="1"/>
            <a:tileRect/>
          </a:gradFill>
          <a:ln w="9525">
            <a:solidFill>
              <a:schemeClr val="tx2"/>
            </a:solidFill>
            <a:miter lim="800000"/>
            <a:headEnd/>
            <a:tailEnd/>
          </a:ln>
          <a:effectLst/>
        </p:spPr>
        <p:txBody>
          <a:bodyPr wrap="none" lIns="52249" tIns="26124" rIns="52249" bIns="26124" anchor="ctr"/>
          <a:lstStyle/>
          <a:p>
            <a:pPr>
              <a:defRPr/>
            </a:pPr>
            <a:endParaRPr lang="en-US" dirty="0"/>
          </a:p>
        </p:txBody>
      </p:sp>
      <p:sp>
        <p:nvSpPr>
          <p:cNvPr id="26" name="Rectangle 33"/>
          <p:cNvSpPr>
            <a:spLocks noChangeArrowheads="1"/>
          </p:cNvSpPr>
          <p:nvPr userDrawn="1"/>
        </p:nvSpPr>
        <p:spPr bwMode="auto">
          <a:xfrm>
            <a:off x="20570825" y="3139239"/>
            <a:ext cx="6286500" cy="15601950"/>
          </a:xfrm>
          <a:prstGeom prst="roundRect">
            <a:avLst>
              <a:gd name="adj" fmla="val 7098"/>
            </a:avLst>
          </a:prstGeom>
          <a:gradFill flip="none" rotWithShape="1">
            <a:gsLst>
              <a:gs pos="0">
                <a:schemeClr val="accent1">
                  <a:tint val="66000"/>
                  <a:satMod val="160000"/>
                </a:schemeClr>
              </a:gs>
              <a:gs pos="0">
                <a:srgbClr val="CDD2DE"/>
              </a:gs>
              <a:gs pos="100000">
                <a:srgbClr val="F3F5FA"/>
              </a:gs>
            </a:gsLst>
            <a:lin ang="16200000" scaled="1"/>
            <a:tileRect/>
          </a:gradFill>
          <a:ln w="9525">
            <a:solidFill>
              <a:schemeClr val="tx2"/>
            </a:solidFill>
            <a:miter lim="800000"/>
            <a:headEnd/>
            <a:tailEnd/>
          </a:ln>
          <a:effectLst/>
        </p:spPr>
        <p:txBody>
          <a:bodyPr wrap="none" lIns="52249" tIns="26124" rIns="52249" bIns="26124" anchor="ctr"/>
          <a:lstStyle/>
          <a:p>
            <a:pPr>
              <a:defRPr/>
            </a:pPr>
            <a:endParaRPr lang="en-US" dirty="0"/>
          </a:p>
        </p:txBody>
      </p:sp>
      <p:grpSp>
        <p:nvGrpSpPr>
          <p:cNvPr id="97" name="Group 96"/>
          <p:cNvGrpSpPr>
            <a:grpSpLocks noChangeAspect="1"/>
          </p:cNvGrpSpPr>
          <p:nvPr userDrawn="1"/>
        </p:nvGrpSpPr>
        <p:grpSpPr>
          <a:xfrm>
            <a:off x="-6886463" y="2"/>
            <a:ext cx="6608534" cy="19202398"/>
            <a:chOff x="-11220549" y="-1"/>
            <a:chExt cx="11014225" cy="27432000"/>
          </a:xfrm>
        </p:grpSpPr>
        <p:sp>
          <p:nvSpPr>
            <p:cNvPr id="98" name="Rectangle 97"/>
            <p:cNvSpPr/>
            <p:nvPr userDrawn="1"/>
          </p:nvSpPr>
          <p:spPr>
            <a:xfrm>
              <a:off x="-11216136" y="-1"/>
              <a:ext cx="11009812" cy="27432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nchorCtr="0"/>
            <a:lstStyle>
              <a:defPPr>
                <a:defRPr lang="en-US"/>
              </a:defPPr>
              <a:lvl1pPr marL="0" algn="l" defTabSz="2821436" rtl="0" eaLnBrk="1" latinLnBrk="0" hangingPunct="1">
                <a:defRPr sz="5600" kern="1200">
                  <a:solidFill>
                    <a:schemeClr val="lt1"/>
                  </a:solidFill>
                  <a:latin typeface="+mn-lt"/>
                  <a:ea typeface="+mn-ea"/>
                  <a:cs typeface="+mn-cs"/>
                </a:defRPr>
              </a:lvl1pPr>
              <a:lvl2pPr marL="1410719" algn="l" defTabSz="2821436" rtl="0" eaLnBrk="1" latinLnBrk="0" hangingPunct="1">
                <a:defRPr sz="5600" kern="1200">
                  <a:solidFill>
                    <a:schemeClr val="lt1"/>
                  </a:solidFill>
                  <a:latin typeface="+mn-lt"/>
                  <a:ea typeface="+mn-ea"/>
                  <a:cs typeface="+mn-cs"/>
                </a:defRPr>
              </a:lvl2pPr>
              <a:lvl3pPr marL="2821436" algn="l" defTabSz="2821436" rtl="0" eaLnBrk="1" latinLnBrk="0" hangingPunct="1">
                <a:defRPr sz="5600" kern="1200">
                  <a:solidFill>
                    <a:schemeClr val="lt1"/>
                  </a:solidFill>
                  <a:latin typeface="+mn-lt"/>
                  <a:ea typeface="+mn-ea"/>
                  <a:cs typeface="+mn-cs"/>
                </a:defRPr>
              </a:lvl3pPr>
              <a:lvl4pPr marL="4232155" algn="l" defTabSz="2821436" rtl="0" eaLnBrk="1" latinLnBrk="0" hangingPunct="1">
                <a:defRPr sz="5600" kern="1200">
                  <a:solidFill>
                    <a:schemeClr val="lt1"/>
                  </a:solidFill>
                  <a:latin typeface="+mn-lt"/>
                  <a:ea typeface="+mn-ea"/>
                  <a:cs typeface="+mn-cs"/>
                </a:defRPr>
              </a:lvl4pPr>
              <a:lvl5pPr marL="5642872" algn="l" defTabSz="2821436" rtl="0" eaLnBrk="1" latinLnBrk="0" hangingPunct="1">
                <a:defRPr sz="5600" kern="1200">
                  <a:solidFill>
                    <a:schemeClr val="lt1"/>
                  </a:solidFill>
                  <a:latin typeface="+mn-lt"/>
                  <a:ea typeface="+mn-ea"/>
                  <a:cs typeface="+mn-cs"/>
                </a:defRPr>
              </a:lvl5pPr>
              <a:lvl6pPr marL="7053590" algn="l" defTabSz="2821436" rtl="0" eaLnBrk="1" latinLnBrk="0" hangingPunct="1">
                <a:defRPr sz="5600" kern="1200">
                  <a:solidFill>
                    <a:schemeClr val="lt1"/>
                  </a:solidFill>
                  <a:latin typeface="+mn-lt"/>
                  <a:ea typeface="+mn-ea"/>
                  <a:cs typeface="+mn-cs"/>
                </a:defRPr>
              </a:lvl6pPr>
              <a:lvl7pPr marL="8464309" algn="l" defTabSz="2821436" rtl="0" eaLnBrk="1" latinLnBrk="0" hangingPunct="1">
                <a:defRPr sz="5600" kern="1200">
                  <a:solidFill>
                    <a:schemeClr val="lt1"/>
                  </a:solidFill>
                  <a:latin typeface="+mn-lt"/>
                  <a:ea typeface="+mn-ea"/>
                  <a:cs typeface="+mn-cs"/>
                </a:defRPr>
              </a:lvl7pPr>
              <a:lvl8pPr marL="9875027" algn="l" defTabSz="2821436" rtl="0" eaLnBrk="1" latinLnBrk="0" hangingPunct="1">
                <a:defRPr sz="5600" kern="1200">
                  <a:solidFill>
                    <a:schemeClr val="lt1"/>
                  </a:solidFill>
                  <a:latin typeface="+mn-lt"/>
                  <a:ea typeface="+mn-ea"/>
                  <a:cs typeface="+mn-cs"/>
                </a:defRPr>
              </a:lvl8pPr>
              <a:lvl9pPr marL="11285745" algn="l" defTabSz="2821436" rtl="0" eaLnBrk="1" latinLnBrk="0" hangingPunct="1">
                <a:defRPr sz="5600" kern="1200">
                  <a:solidFill>
                    <a:schemeClr val="lt1"/>
                  </a:solidFill>
                  <a:latin typeface="+mn-lt"/>
                  <a:ea typeface="+mn-ea"/>
                  <a:cs typeface="+mn-cs"/>
                </a:defRPr>
              </a:lvl9pPr>
            </a:lstStyle>
            <a:p>
              <a:pPr marL="0" marR="0" indent="0" algn="ctr" defTabSz="1518341" rtl="0" eaLnBrk="1" fontAlgn="auto" latinLnBrk="0" hangingPunct="1">
                <a:lnSpc>
                  <a:spcPct val="100000"/>
                </a:lnSpc>
                <a:spcBef>
                  <a:spcPts val="0"/>
                </a:spcBef>
                <a:spcAft>
                  <a:spcPts val="0"/>
                </a:spcAft>
                <a:buClrTx/>
                <a:buSzTx/>
                <a:buFontTx/>
                <a:buNone/>
                <a:tabLst/>
                <a:defRPr/>
              </a:pPr>
              <a:r>
                <a:rPr lang="en-US" sz="1800" b="1" spc="0" dirty="0">
                  <a:solidFill>
                    <a:srgbClr val="FF0000"/>
                  </a:solidFill>
                  <a:latin typeface="Trebuchet MS" pitchFamily="34" charset="0"/>
                </a:rPr>
                <a:t>(—THIS SIDEBAR DOES NOT PRINT—)</a:t>
              </a:r>
              <a:endParaRPr lang="en-US" sz="1800" b="1" spc="600" dirty="0">
                <a:solidFill>
                  <a:schemeClr val="bg1"/>
                </a:solidFill>
                <a:latin typeface="Trebuchet MS" pitchFamily="34" charset="0"/>
              </a:endParaRPr>
            </a:p>
            <a:p>
              <a:pPr algn="ctr"/>
              <a:r>
                <a:rPr lang="en-US" sz="2400" b="1" spc="600" dirty="0">
                  <a:solidFill>
                    <a:schemeClr val="bg1"/>
                  </a:solidFill>
                  <a:latin typeface="Trebuchet MS" pitchFamily="34" charset="0"/>
                </a:rPr>
                <a:t>DESIGN</a:t>
              </a:r>
              <a:r>
                <a:rPr lang="en-US" sz="2400" b="1" spc="600" baseline="0" dirty="0">
                  <a:solidFill>
                    <a:schemeClr val="bg1"/>
                  </a:solidFill>
                  <a:latin typeface="Trebuchet MS" pitchFamily="34" charset="0"/>
                </a:rPr>
                <a:t> </a:t>
              </a:r>
              <a:r>
                <a:rPr lang="en-US" sz="2400" b="1" spc="600" dirty="0">
                  <a:solidFill>
                    <a:schemeClr val="bg1"/>
                  </a:solidFill>
                  <a:latin typeface="Trebuchet MS" pitchFamily="34" charset="0"/>
                </a:rPr>
                <a:t>GUIDE</a:t>
              </a:r>
            </a:p>
            <a:p>
              <a:pPr algn="ctr"/>
              <a:r>
                <a:rPr lang="en-US" sz="1000" b="1" dirty="0">
                  <a:latin typeface="Trebuchet MS" pitchFamily="34" charset="0"/>
                </a:rPr>
                <a:t> </a:t>
              </a:r>
            </a:p>
            <a:p>
              <a:pPr defTabSz="3765639"/>
              <a:r>
                <a:rPr lang="en-US" sz="1600" i="0" dirty="0">
                  <a:latin typeface="Trebuchet MS" pitchFamily="34" charset="0"/>
                </a:rPr>
                <a:t>This PowerPoint</a:t>
              </a:r>
              <a:r>
                <a:rPr lang="en-US" sz="1600" i="0" baseline="0" dirty="0">
                  <a:latin typeface="Trebuchet MS" pitchFamily="34" charset="0"/>
                </a:rPr>
                <a:t> </a:t>
              </a:r>
              <a:r>
                <a:rPr lang="en-US" sz="1600" i="0" dirty="0">
                  <a:latin typeface="Trebuchet MS" pitchFamily="34" charset="0"/>
                </a:rPr>
                <a:t>2007 template produces</a:t>
              </a:r>
              <a:r>
                <a:rPr lang="en-US" sz="1600" i="0" baseline="0" dirty="0">
                  <a:latin typeface="Trebuchet MS" pitchFamily="34" charset="0"/>
                </a:rPr>
                <a:t> </a:t>
              </a:r>
              <a:r>
                <a:rPr lang="en-US" sz="1600" i="0" dirty="0">
                  <a:latin typeface="Trebuchet MS" pitchFamily="34" charset="0"/>
                </a:rPr>
                <a:t>a 42”x60” presentation poster. </a:t>
              </a:r>
              <a:r>
                <a:rPr lang="en-US" sz="1600" dirty="0">
                  <a:latin typeface="Trebuchet MS" pitchFamily="34" charset="0"/>
                </a:rPr>
                <a:t>You</a:t>
              </a:r>
              <a:r>
                <a:rPr lang="en-US" sz="1600" baseline="0" dirty="0">
                  <a:latin typeface="Trebuchet MS" pitchFamily="34" charset="0"/>
                </a:rPr>
                <a:t> can u</a:t>
              </a:r>
              <a:r>
                <a:rPr lang="en-US" sz="1600" dirty="0">
                  <a:latin typeface="Trebuchet MS" pitchFamily="34" charset="0"/>
                </a:rPr>
                <a:t>se</a:t>
              </a:r>
              <a:r>
                <a:rPr lang="en-US" sz="1600" baseline="0" dirty="0">
                  <a:latin typeface="Trebuchet MS" pitchFamily="34" charset="0"/>
                </a:rPr>
                <a:t> it to create your research poster and </a:t>
              </a:r>
              <a:r>
                <a:rPr lang="en-US" sz="1600" dirty="0">
                  <a:latin typeface="Trebuchet MS" pitchFamily="34" charset="0"/>
                </a:rPr>
                <a:t>save valuable time placing titles, subtitles,</a:t>
              </a:r>
              <a:r>
                <a:rPr lang="en-US" sz="1600" baseline="0" dirty="0">
                  <a:latin typeface="Trebuchet MS" pitchFamily="34" charset="0"/>
                </a:rPr>
                <a:t> text, and graphics</a:t>
              </a:r>
              <a:r>
                <a:rPr lang="en-US" sz="1600" dirty="0">
                  <a:latin typeface="Trebuchet MS" pitchFamily="34" charset="0"/>
                </a:rPr>
                <a:t>. </a:t>
              </a:r>
            </a:p>
            <a:p>
              <a:pPr defTabSz="3765639"/>
              <a:r>
                <a:rPr lang="en-US" sz="1000" dirty="0">
                  <a:latin typeface="Trebuchet MS" pitchFamily="34" charset="0"/>
                </a:rPr>
                <a:t> </a:t>
              </a:r>
            </a:p>
            <a:p>
              <a:pPr defTabSz="4389219"/>
              <a:r>
                <a:rPr lang="en-US" sz="1600" dirty="0">
                  <a:latin typeface="Trebuchet MS" pitchFamily="34" charset="0"/>
                </a:rPr>
                <a:t>We provide a series of online answer your poster production questions. To view our template tutorials, go online to </a:t>
              </a:r>
              <a:r>
                <a:rPr lang="en-US" sz="1600" b="1" dirty="0">
                  <a:solidFill>
                    <a:srgbClr val="FFC000"/>
                  </a:solidFill>
                  <a:latin typeface="Trebuchet MS" pitchFamily="34" charset="0"/>
                </a:rPr>
                <a:t>PosterPresentations.com</a:t>
              </a:r>
              <a:r>
                <a:rPr lang="en-US" sz="1600" b="1" dirty="0">
                  <a:solidFill>
                    <a:schemeClr val="bg1"/>
                  </a:solidFill>
                  <a:latin typeface="Trebuchet MS" pitchFamily="34" charset="0"/>
                </a:rPr>
                <a:t> </a:t>
              </a:r>
              <a:r>
                <a:rPr lang="en-US" sz="1600" dirty="0">
                  <a:solidFill>
                    <a:schemeClr val="bg1"/>
                  </a:solidFill>
                  <a:latin typeface="Trebuchet MS" pitchFamily="34" charset="0"/>
                </a:rPr>
                <a:t>and click on HELP DESK.</a:t>
              </a:r>
            </a:p>
            <a:p>
              <a:pPr defTabSz="4389219"/>
              <a:r>
                <a:rPr lang="en-US" sz="1000" dirty="0">
                  <a:latin typeface="Trebuchet MS" pitchFamily="34" charset="0"/>
                </a:rPr>
                <a:t> </a:t>
              </a:r>
            </a:p>
            <a:p>
              <a:pPr defTabSz="4389219"/>
              <a:r>
                <a:rPr lang="en-US" sz="1600" dirty="0">
                  <a:solidFill>
                    <a:schemeClr val="bg1"/>
                  </a:solidFill>
                  <a:latin typeface="Trebuchet MS" pitchFamily="34" charset="0"/>
                </a:rPr>
                <a:t>When</a:t>
              </a:r>
              <a:r>
                <a:rPr lang="en-US" sz="1600" baseline="0" dirty="0">
                  <a:solidFill>
                    <a:schemeClr val="bg1"/>
                  </a:solidFill>
                  <a:latin typeface="Trebuchet MS" pitchFamily="34" charset="0"/>
                </a:rPr>
                <a:t> you are ready to</a:t>
              </a:r>
              <a:r>
                <a:rPr lang="en-US" sz="1600" dirty="0">
                  <a:solidFill>
                    <a:schemeClr val="bg1"/>
                  </a:solidFill>
                  <a:latin typeface="Trebuchet MS" pitchFamily="34" charset="0"/>
                </a:rPr>
                <a:t> </a:t>
              </a:r>
              <a:r>
                <a:rPr lang="en-US" sz="1600" baseline="0" dirty="0">
                  <a:solidFill>
                    <a:schemeClr val="bg1"/>
                  </a:solidFill>
                  <a:latin typeface="Trebuchet MS" pitchFamily="34" charset="0"/>
                </a:rPr>
                <a:t> print your poster</a:t>
              </a:r>
              <a:r>
                <a:rPr lang="en-US" sz="1600" dirty="0">
                  <a:solidFill>
                    <a:schemeClr val="bg1"/>
                  </a:solidFill>
                  <a:latin typeface="Trebuchet MS" pitchFamily="34" charset="0"/>
                </a:rPr>
                <a:t>,</a:t>
              </a:r>
              <a:r>
                <a:rPr lang="en-US" sz="1600" baseline="0" dirty="0">
                  <a:solidFill>
                    <a:schemeClr val="bg1"/>
                  </a:solidFill>
                  <a:latin typeface="Trebuchet MS" pitchFamily="34" charset="0"/>
                </a:rPr>
                <a:t> go online to </a:t>
              </a:r>
              <a:r>
                <a:rPr lang="en-US" sz="1600" b="0" dirty="0">
                  <a:solidFill>
                    <a:schemeClr val="bg1"/>
                  </a:solidFill>
                  <a:latin typeface="Trebuchet MS" pitchFamily="34" charset="0"/>
                </a:rPr>
                <a:t>PosterPresentations.com</a:t>
              </a:r>
              <a:br>
                <a:rPr lang="en-US" sz="1600" dirty="0">
                  <a:solidFill>
                    <a:schemeClr val="bg1"/>
                  </a:solidFill>
                  <a:latin typeface="Trebuchet MS" pitchFamily="34" charset="0"/>
                </a:rPr>
              </a:br>
              <a:r>
                <a:rPr lang="en-US" sz="1000" dirty="0">
                  <a:solidFill>
                    <a:schemeClr val="bg1"/>
                  </a:solidFill>
                  <a:latin typeface="Trebuchet MS" pitchFamily="34" charset="0"/>
                </a:rPr>
                <a:t> </a:t>
              </a:r>
            </a:p>
            <a:p>
              <a:pPr algn="l" defTabSz="3765639"/>
              <a:r>
                <a:rPr lang="en-US" sz="1600" b="0" dirty="0">
                  <a:solidFill>
                    <a:schemeClr val="bg1"/>
                  </a:solidFill>
                  <a:latin typeface="Trebuchet MS" pitchFamily="34" charset="0"/>
                </a:rPr>
                <a:t>Need</a:t>
              </a:r>
              <a:r>
                <a:rPr lang="en-US" sz="1600" b="0" baseline="0" dirty="0">
                  <a:solidFill>
                    <a:schemeClr val="bg1"/>
                  </a:solidFill>
                  <a:latin typeface="Trebuchet MS" pitchFamily="34" charset="0"/>
                </a:rPr>
                <a:t> assistance? Call us at </a:t>
              </a:r>
              <a:r>
                <a:rPr lang="en-US" sz="1600" b="0" dirty="0">
                  <a:solidFill>
                    <a:srgbClr val="FFC000"/>
                  </a:solidFill>
                  <a:latin typeface="Trebuchet MS" pitchFamily="34" charset="0"/>
                </a:rPr>
                <a:t>1.510.649.3001</a:t>
              </a:r>
            </a:p>
            <a:p>
              <a:pPr algn="l" defTabSz="3765639"/>
              <a:endParaRPr lang="en-US" sz="1600" b="0" dirty="0">
                <a:solidFill>
                  <a:srgbClr val="FFC000"/>
                </a:solidFill>
                <a:latin typeface="Trebuchet MS" pitchFamily="34" charset="0"/>
              </a:endParaRPr>
            </a:p>
            <a:p>
              <a:pPr algn="l" defTabSz="3765639"/>
              <a:endParaRPr lang="en-US" sz="1600" b="0" dirty="0">
                <a:solidFill>
                  <a:srgbClr val="FFC000"/>
                </a:solidFill>
                <a:latin typeface="Trebuchet MS" pitchFamily="34" charset="0"/>
              </a:endParaRPr>
            </a:p>
            <a:p>
              <a:pPr algn="l" defTabSz="3765639"/>
              <a:r>
                <a:rPr lang="en-US" sz="1000" b="1" dirty="0">
                  <a:solidFill>
                    <a:srgbClr val="FFFF00"/>
                  </a:solidFill>
                  <a:latin typeface="Trebuchet MS" pitchFamily="34" charset="0"/>
                </a:rPr>
                <a:t> </a:t>
              </a:r>
              <a:endParaRPr lang="en-US" sz="1600" b="1" dirty="0">
                <a:solidFill>
                  <a:schemeClr val="bg1"/>
                </a:solidFill>
                <a:latin typeface="Trebuchet MS" pitchFamily="34" charset="0"/>
              </a:endParaRPr>
            </a:p>
            <a:p>
              <a:pPr algn="ctr"/>
              <a:r>
                <a:rPr lang="en-US" sz="2400" b="1" spc="600" dirty="0">
                  <a:solidFill>
                    <a:schemeClr val="bg1"/>
                  </a:solidFill>
                  <a:latin typeface="Trebuchet MS" pitchFamily="34" charset="0"/>
                </a:rPr>
                <a:t>QUICK START</a:t>
              </a:r>
            </a:p>
            <a:p>
              <a:pPr algn="ctr"/>
              <a:r>
                <a:rPr lang="en-US" sz="1000" b="1" baseline="0" dirty="0">
                  <a:solidFill>
                    <a:schemeClr val="bg1"/>
                  </a:solidFill>
                  <a:latin typeface="Trebuchet MS" pitchFamily="34" charset="0"/>
                </a:rPr>
                <a:t> </a:t>
              </a:r>
            </a:p>
            <a:p>
              <a:pPr algn="ctr"/>
              <a:r>
                <a:rPr lang="en-US" sz="1800" b="1" baseline="0" dirty="0">
                  <a:solidFill>
                    <a:srgbClr val="FFC000"/>
                  </a:solidFill>
                  <a:latin typeface="Trebuchet MS" pitchFamily="34" charset="0"/>
                </a:rPr>
                <a:t>Zoom in and out</a:t>
              </a:r>
            </a:p>
            <a:p>
              <a:pPr marL="1203325" indent="0" algn="l" defTabSz="850900"/>
              <a:r>
                <a:rPr lang="en-US" sz="1400" b="0" baseline="0" dirty="0">
                  <a:solidFill>
                    <a:schemeClr val="bg1">
                      <a:lumMod val="75000"/>
                    </a:schemeClr>
                  </a:solidFill>
                  <a:latin typeface="Trebuchet MS" pitchFamily="34" charset="0"/>
                </a:rPr>
                <a:t>As you work on your poster zoom in and out to the level that is more comfortable to you. Go to VIEW &gt; ZOOM.</a:t>
              </a:r>
            </a:p>
            <a:p>
              <a:pPr algn="l"/>
              <a:endParaRPr lang="en-US" sz="1600" b="0" baseline="0" dirty="0">
                <a:solidFill>
                  <a:schemeClr val="bg1"/>
                </a:solidFill>
                <a:latin typeface="Trebuchet MS" pitchFamily="34" charset="0"/>
              </a:endParaRPr>
            </a:p>
            <a:p>
              <a:pPr algn="ctr"/>
              <a:r>
                <a:rPr lang="en-US" sz="1800" b="1" baseline="0" dirty="0">
                  <a:solidFill>
                    <a:srgbClr val="FFC000"/>
                  </a:solidFill>
                  <a:latin typeface="Trebuchet MS" pitchFamily="34" charset="0"/>
                </a:rPr>
                <a:t>Title, Authors, and Affiliations</a:t>
              </a:r>
            </a:p>
            <a:p>
              <a:pPr algn="l"/>
              <a:r>
                <a:rPr lang="en-US" sz="1400" b="0" baseline="0" dirty="0">
                  <a:solidFill>
                    <a:schemeClr val="bg1">
                      <a:lumMod val="75000"/>
                    </a:schemeClr>
                  </a:solidFill>
                  <a:latin typeface="Trebuchet MS" pitchFamily="34" charset="0"/>
                </a:rPr>
                <a:t>Start designing your poster by adding the title, the names of the authors, and the affiliated institutions. </a:t>
              </a:r>
              <a:r>
                <a:rPr lang="en-US" sz="1400" b="0" spc="0" baseline="0" dirty="0">
                  <a:solidFill>
                    <a:schemeClr val="bg1">
                      <a:lumMod val="75000"/>
                    </a:schemeClr>
                  </a:solidFill>
                  <a:latin typeface="Trebuchet MS" pitchFamily="34" charset="0"/>
                </a:rPr>
                <a:t>You can type or paste text into the provided boxes. The template will automatically adjust the size of your text to fit the title box. You can manually override this feature and change the size of your text. </a:t>
              </a:r>
            </a:p>
            <a:p>
              <a:pPr algn="l"/>
              <a:r>
                <a:rPr lang="en-US" sz="1000" b="0" spc="0" baseline="0" dirty="0">
                  <a:solidFill>
                    <a:schemeClr val="bg1">
                      <a:lumMod val="75000"/>
                    </a:schemeClr>
                  </a:solidFill>
                  <a:latin typeface="Trebuchet MS" pitchFamily="34" charset="0"/>
                </a:rPr>
                <a:t> </a:t>
              </a:r>
            </a:p>
            <a:p>
              <a:pPr algn="l"/>
              <a:r>
                <a:rPr lang="en-US" sz="1400" b="1" spc="300" baseline="0" dirty="0">
                  <a:solidFill>
                    <a:srgbClr val="FFC000"/>
                  </a:solidFill>
                  <a:latin typeface="Trebuchet MS" pitchFamily="34" charset="0"/>
                </a:rPr>
                <a:t>TIP</a:t>
              </a:r>
              <a:r>
                <a:rPr lang="en-US" sz="1400" b="1" baseline="0" dirty="0">
                  <a:solidFill>
                    <a:srgbClr val="FFC000"/>
                  </a:solidFill>
                  <a:latin typeface="Trebuchet MS" pitchFamily="34" charset="0"/>
                </a:rPr>
                <a:t>: </a:t>
              </a:r>
              <a:r>
                <a:rPr lang="en-US" sz="1400" b="0" baseline="0" dirty="0">
                  <a:solidFill>
                    <a:schemeClr val="bg1">
                      <a:lumMod val="75000"/>
                    </a:schemeClr>
                  </a:solidFill>
                  <a:latin typeface="Trebuchet MS" pitchFamily="34" charset="0"/>
                </a:rPr>
                <a:t>The font size of your title should be bigger than your name(s) and institution name(s).</a:t>
              </a:r>
            </a:p>
            <a:p>
              <a:pPr algn="l"/>
              <a:endParaRPr lang="en-US" sz="1600" b="1" baseline="0" dirty="0">
                <a:solidFill>
                  <a:schemeClr val="bg1"/>
                </a:solidFill>
                <a:latin typeface="Trebuchet MS" pitchFamily="34" charset="0"/>
              </a:endParaRPr>
            </a:p>
            <a:p>
              <a:pPr algn="l"/>
              <a:br>
                <a:rPr lang="en-US" sz="1600" b="1" baseline="0" dirty="0">
                  <a:solidFill>
                    <a:schemeClr val="bg1"/>
                  </a:solidFill>
                  <a:latin typeface="Trebuchet MS" pitchFamily="34" charset="0"/>
                </a:rPr>
              </a:br>
              <a:endParaRPr lang="en-US" sz="1600" b="1" dirty="0">
                <a:solidFill>
                  <a:schemeClr val="bg1"/>
                </a:solidFill>
                <a:latin typeface="Trebuchet MS" pitchFamily="34" charset="0"/>
              </a:endParaRPr>
            </a:p>
            <a:p>
              <a:pPr algn="ctr"/>
              <a:endParaRPr lang="en-US" sz="1600" b="1" dirty="0">
                <a:solidFill>
                  <a:srgbClr val="FFC000"/>
                </a:solidFill>
                <a:latin typeface="Trebuchet MS" pitchFamily="34" charset="0"/>
              </a:endParaRPr>
            </a:p>
            <a:p>
              <a:pPr algn="ctr"/>
              <a:endParaRPr lang="en-US" sz="1600" b="1" dirty="0">
                <a:solidFill>
                  <a:srgbClr val="FFC000"/>
                </a:solidFill>
                <a:latin typeface="Trebuchet MS" pitchFamily="34" charset="0"/>
              </a:endParaRPr>
            </a:p>
            <a:p>
              <a:pPr algn="ctr"/>
              <a:r>
                <a:rPr lang="en-US" sz="1800" b="1" dirty="0">
                  <a:solidFill>
                    <a:srgbClr val="FFC000"/>
                  </a:solidFill>
                  <a:latin typeface="Trebuchet MS" pitchFamily="34" charset="0"/>
                </a:rPr>
                <a:t>Adding Logos</a:t>
              </a:r>
              <a:r>
                <a:rPr lang="en-US" sz="1800" b="1" baseline="0" dirty="0">
                  <a:solidFill>
                    <a:srgbClr val="FFC000"/>
                  </a:solidFill>
                  <a:latin typeface="Trebuchet MS" pitchFamily="34" charset="0"/>
                </a:rPr>
                <a:t> / Seals</a:t>
              </a:r>
            </a:p>
            <a:p>
              <a:pPr algn="l"/>
              <a:r>
                <a:rPr lang="en-US" sz="1400" b="0" baseline="0" dirty="0">
                  <a:solidFill>
                    <a:schemeClr val="bg1">
                      <a:lumMod val="75000"/>
                    </a:schemeClr>
                  </a:solidFill>
                  <a:latin typeface="Trebuchet MS" pitchFamily="34" charset="0"/>
                </a:rPr>
                <a:t>Most often, logos are added on each side of the title. You can insert a logo by dragging and dropping it from your desktop, copy and paste or by going to INSERT &gt; PICTURES. Logos taken from web sites are likely to be low quality when printed. Zoom it at 100% to see what the logo will look like on the final poster and make any necessary adjustments.  </a:t>
              </a:r>
            </a:p>
            <a:p>
              <a:pPr algn="l"/>
              <a:endParaRPr lang="en-US" sz="1000" b="0" spc="300" baseline="0" dirty="0">
                <a:solidFill>
                  <a:schemeClr val="bg1">
                    <a:lumMod val="75000"/>
                  </a:schemeClr>
                </a:solidFill>
                <a:latin typeface="Trebuchet MS" pitchFamily="34" charset="0"/>
              </a:endParaRPr>
            </a:p>
            <a:p>
              <a:pPr algn="l"/>
              <a:r>
                <a:rPr lang="en-US" sz="1400" b="1" spc="300" baseline="0" dirty="0">
                  <a:solidFill>
                    <a:srgbClr val="FFC000"/>
                  </a:solidFill>
                  <a:latin typeface="Trebuchet MS" pitchFamily="34" charset="0"/>
                </a:rPr>
                <a:t>TIP:</a:t>
              </a:r>
              <a:r>
                <a:rPr lang="en-US" sz="1400" b="1" spc="0" baseline="0" dirty="0">
                  <a:solidFill>
                    <a:srgbClr val="FFC000"/>
                  </a:solidFill>
                  <a:latin typeface="Trebuchet MS" pitchFamily="34" charset="0"/>
                </a:rPr>
                <a:t> </a:t>
              </a:r>
              <a:r>
                <a:rPr lang="en-US" sz="1400" b="0" baseline="0" dirty="0">
                  <a:solidFill>
                    <a:schemeClr val="bg1">
                      <a:lumMod val="75000"/>
                    </a:schemeClr>
                  </a:solidFill>
                  <a:latin typeface="Trebuchet MS" pitchFamily="34" charset="0"/>
                </a:rPr>
                <a:t>See if your company’s logo is available on our free poster templates page.</a:t>
              </a:r>
            </a:p>
            <a:p>
              <a:pPr algn="l"/>
              <a:endParaRPr lang="en-US" sz="1400" b="0" baseline="0" dirty="0">
                <a:latin typeface="Trebuchet MS" pitchFamily="34" charset="0"/>
              </a:endParaRPr>
            </a:p>
            <a:p>
              <a:pPr algn="ctr"/>
              <a:r>
                <a:rPr lang="en-US" sz="1800" b="1" baseline="0" dirty="0">
                  <a:solidFill>
                    <a:srgbClr val="FFC000"/>
                  </a:solidFill>
                  <a:latin typeface="Trebuchet MS" pitchFamily="34" charset="0"/>
                </a:rPr>
                <a:t>Photographs / Graphics</a:t>
              </a:r>
            </a:p>
            <a:p>
              <a:pPr algn="l" defTabSz="977900"/>
              <a:r>
                <a:rPr lang="en-US" sz="1400" b="0" baseline="0" dirty="0">
                  <a:solidFill>
                    <a:schemeClr val="bg1">
                      <a:lumMod val="75000"/>
                    </a:schemeClr>
                  </a:solidFill>
                  <a:latin typeface="Trebuchet MS" pitchFamily="34" charset="0"/>
                </a:rPr>
                <a:t>You can add images by dragging and dropping from your desktop, copy and paste, or by going to INSERT &gt; PICTURES. Resize images proportionally by holding down the SHIFT key and dragging one of the corner handles. For a professional-looking poster, do not distort your images by enlarging them </a:t>
              </a:r>
              <a:r>
                <a:rPr lang="en-US" sz="1400" b="0" spc="0" baseline="0" dirty="0">
                  <a:solidFill>
                    <a:schemeClr val="bg1">
                      <a:lumMod val="75000"/>
                    </a:schemeClr>
                  </a:solidFill>
                  <a:latin typeface="Trebuchet MS" pitchFamily="34" charset="0"/>
                </a:rPr>
                <a:t>disproportionally.</a:t>
              </a:r>
            </a:p>
            <a:p>
              <a:pPr algn="l" defTabSz="977900"/>
              <a:endParaRPr lang="en-US" sz="1400" b="0" baseline="0" dirty="0">
                <a:latin typeface="Trebuchet MS" pitchFamily="34" charset="0"/>
              </a:endParaRPr>
            </a:p>
            <a:p>
              <a:pPr algn="ctr"/>
              <a:endParaRPr lang="en-US" sz="1600" b="1" baseline="0" dirty="0">
                <a:solidFill>
                  <a:srgbClr val="FFC000"/>
                </a:solidFill>
                <a:latin typeface="Trebuchet MS" pitchFamily="34" charset="0"/>
              </a:endParaRPr>
            </a:p>
            <a:p>
              <a:pPr algn="ctr"/>
              <a:endParaRPr lang="en-US" sz="1600" b="1" baseline="0" dirty="0">
                <a:solidFill>
                  <a:srgbClr val="FFC000"/>
                </a:solidFill>
                <a:latin typeface="Trebuchet MS" pitchFamily="34" charset="0"/>
              </a:endParaRPr>
            </a:p>
            <a:p>
              <a:pPr algn="ctr"/>
              <a:endParaRPr lang="en-US" sz="1600" b="1" baseline="0" dirty="0">
                <a:solidFill>
                  <a:srgbClr val="FFC000"/>
                </a:solidFill>
                <a:latin typeface="Trebuchet MS" pitchFamily="34" charset="0"/>
              </a:endParaRPr>
            </a:p>
            <a:p>
              <a:pPr algn="ctr"/>
              <a:endParaRPr lang="en-US" sz="1600" b="1" baseline="0" dirty="0">
                <a:solidFill>
                  <a:srgbClr val="FFC000"/>
                </a:solidFill>
                <a:latin typeface="Trebuchet MS" pitchFamily="34" charset="0"/>
              </a:endParaRPr>
            </a:p>
            <a:p>
              <a:pPr algn="ctr"/>
              <a:endParaRPr lang="en-US" sz="1600" b="1" baseline="0" dirty="0">
                <a:solidFill>
                  <a:srgbClr val="FFC000"/>
                </a:solidFill>
                <a:latin typeface="Trebuchet MS" pitchFamily="34" charset="0"/>
              </a:endParaRPr>
            </a:p>
            <a:p>
              <a:pPr algn="ctr"/>
              <a:endParaRPr lang="en-US" sz="1600" b="1" baseline="0" dirty="0">
                <a:solidFill>
                  <a:srgbClr val="FFC000"/>
                </a:solidFill>
                <a:latin typeface="Trebuchet MS" pitchFamily="34" charset="0"/>
              </a:endParaRPr>
            </a:p>
            <a:p>
              <a:pPr algn="ctr"/>
              <a:endParaRPr lang="en-US" sz="1600" b="1" baseline="0" dirty="0">
                <a:solidFill>
                  <a:srgbClr val="FFC000"/>
                </a:solidFill>
                <a:latin typeface="Trebuchet MS" pitchFamily="34" charset="0"/>
              </a:endParaRPr>
            </a:p>
            <a:p>
              <a:pPr algn="ctr"/>
              <a:endParaRPr lang="en-US" sz="1600" b="1" baseline="0" dirty="0">
                <a:solidFill>
                  <a:srgbClr val="FFC000"/>
                </a:solidFill>
                <a:latin typeface="Trebuchet MS" pitchFamily="34" charset="0"/>
              </a:endParaRPr>
            </a:p>
            <a:p>
              <a:pPr algn="ctr"/>
              <a:r>
                <a:rPr lang="en-US" sz="1800" b="1" baseline="0" dirty="0">
                  <a:solidFill>
                    <a:srgbClr val="FFC000"/>
                  </a:solidFill>
                  <a:latin typeface="Trebuchet MS" pitchFamily="34" charset="0"/>
                </a:rPr>
                <a:t>Image Quality Check</a:t>
              </a:r>
            </a:p>
            <a:p>
              <a:pPr lvl="0" algn="l" defTabSz="977900"/>
              <a:r>
                <a:rPr lang="en-US" sz="1400" b="0" baseline="0" dirty="0">
                  <a:solidFill>
                    <a:schemeClr val="bg1">
                      <a:lumMod val="75000"/>
                    </a:schemeClr>
                  </a:solidFill>
                  <a:latin typeface="Trebuchet MS" pitchFamily="34" charset="0"/>
                </a:rPr>
                <a:t>Zoom in and look at your images at 100% magnification. If they look good they will print well. </a:t>
              </a:r>
              <a:endParaRPr lang="en-US" sz="1600" b="0" dirty="0">
                <a:latin typeface="Trebuchet MS" pitchFamily="34" charset="0"/>
              </a:endParaRPr>
            </a:p>
          </p:txBody>
        </p:sp>
        <p:cxnSp>
          <p:nvCxnSpPr>
            <p:cNvPr id="99" name="Straight Connector 98"/>
            <p:cNvCxnSpPr/>
            <p:nvPr userDrawn="1"/>
          </p:nvCxnSpPr>
          <p:spPr>
            <a:xfrm>
              <a:off x="-11220549" y="5663750"/>
              <a:ext cx="10999745" cy="2783"/>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pic>
          <p:nvPicPr>
            <p:cNvPr id="100" name="Picture 99"/>
            <p:cNvPicPr>
              <a:picLocks noChangeAspect="1"/>
            </p:cNvPicPr>
            <p:nvPr userDrawn="1"/>
          </p:nvPicPr>
          <p:blipFill>
            <a:blip r:embed="rId3"/>
            <a:stretch>
              <a:fillRect/>
            </a:stretch>
          </p:blipFill>
          <p:spPr>
            <a:xfrm>
              <a:off x="-10736022" y="7070058"/>
              <a:ext cx="1597665" cy="1001614"/>
            </a:xfrm>
            <a:prstGeom prst="rect">
              <a:avLst/>
            </a:prstGeom>
          </p:spPr>
        </p:pic>
        <p:pic>
          <p:nvPicPr>
            <p:cNvPr id="101" name="Picture 100"/>
            <p:cNvPicPr>
              <a:picLocks noChangeAspect="1"/>
            </p:cNvPicPr>
            <p:nvPr userDrawn="1"/>
          </p:nvPicPr>
          <p:blipFill>
            <a:blip r:embed="rId4"/>
            <a:stretch>
              <a:fillRect/>
            </a:stretch>
          </p:blipFill>
          <p:spPr>
            <a:xfrm>
              <a:off x="-10736022" y="11080322"/>
              <a:ext cx="9986807" cy="877997"/>
            </a:xfrm>
            <a:prstGeom prst="rect">
              <a:avLst/>
            </a:prstGeom>
          </p:spPr>
        </p:pic>
        <p:grpSp>
          <p:nvGrpSpPr>
            <p:cNvPr id="102" name="Group 101"/>
            <p:cNvGrpSpPr/>
            <p:nvPr userDrawn="1"/>
          </p:nvGrpSpPr>
          <p:grpSpPr>
            <a:xfrm>
              <a:off x="-9844889" y="17817181"/>
              <a:ext cx="7631078" cy="1987425"/>
              <a:chOff x="-4516464" y="10195245"/>
              <a:chExt cx="3516822" cy="1095727"/>
            </a:xfrm>
          </p:grpSpPr>
          <p:grpSp>
            <p:nvGrpSpPr>
              <p:cNvPr id="108" name="Group 107"/>
              <p:cNvGrpSpPr/>
              <p:nvPr userDrawn="1"/>
            </p:nvGrpSpPr>
            <p:grpSpPr>
              <a:xfrm>
                <a:off x="-2783494" y="10195289"/>
                <a:ext cx="624373" cy="894736"/>
                <a:chOff x="-3958698" y="9877015"/>
                <a:chExt cx="779266" cy="1282147"/>
              </a:xfrm>
            </p:grpSpPr>
            <p:pic>
              <p:nvPicPr>
                <p:cNvPr id="114" name="Picture 113"/>
                <p:cNvPicPr>
                  <a:picLocks noChangeAspect="1"/>
                </p:cNvPicPr>
                <p:nvPr userDrawn="1"/>
              </p:nvPicPr>
              <p:blipFill>
                <a:blip r:embed="rId5"/>
                <a:stretch>
                  <a:fillRect/>
                </a:stretch>
              </p:blipFill>
              <p:spPr>
                <a:xfrm>
                  <a:off x="-3948160" y="9877015"/>
                  <a:ext cx="768728" cy="1090752"/>
                </a:xfrm>
                <a:prstGeom prst="rect">
                  <a:avLst/>
                </a:prstGeom>
              </p:spPr>
            </p:pic>
            <p:sp>
              <p:nvSpPr>
                <p:cNvPr id="115" name="TextBox 56"/>
                <p:cNvSpPr txBox="1"/>
                <p:nvPr userDrawn="1"/>
              </p:nvSpPr>
              <p:spPr>
                <a:xfrm>
                  <a:off x="-3958698" y="10916003"/>
                  <a:ext cx="779263" cy="243159"/>
                </a:xfrm>
                <a:prstGeom prst="rect">
                  <a:avLst/>
                </a:prstGeom>
                <a:solidFill>
                  <a:schemeClr val="accent1"/>
                </a:solidFill>
                <a:ln>
                  <a:noFill/>
                </a:ln>
              </p:spPr>
              <p:txBody>
                <a:bodyPr wrap="square" lIns="0" tIns="0" rIns="0" bIns="0" rtlCol="0">
                  <a:spAutoFit/>
                </a:bodyPr>
                <a:lstStyle>
                  <a:defPPr>
                    <a:defRPr lang="en-US"/>
                  </a:defPPr>
                  <a:lvl1pPr marL="0" algn="l" defTabSz="2821436" rtl="0" eaLnBrk="1" latinLnBrk="0" hangingPunct="1">
                    <a:defRPr sz="5600" kern="1200">
                      <a:solidFill>
                        <a:schemeClr val="tx1"/>
                      </a:solidFill>
                      <a:latin typeface="+mn-lt"/>
                      <a:ea typeface="+mn-ea"/>
                      <a:cs typeface="+mn-cs"/>
                    </a:defRPr>
                  </a:lvl1pPr>
                  <a:lvl2pPr marL="1410719" algn="l" defTabSz="2821436" rtl="0" eaLnBrk="1" latinLnBrk="0" hangingPunct="1">
                    <a:defRPr sz="5600" kern="1200">
                      <a:solidFill>
                        <a:schemeClr val="tx1"/>
                      </a:solidFill>
                      <a:latin typeface="+mn-lt"/>
                      <a:ea typeface="+mn-ea"/>
                      <a:cs typeface="+mn-cs"/>
                    </a:defRPr>
                  </a:lvl2pPr>
                  <a:lvl3pPr marL="2821436" algn="l" defTabSz="2821436" rtl="0" eaLnBrk="1" latinLnBrk="0" hangingPunct="1">
                    <a:defRPr sz="5600" kern="1200">
                      <a:solidFill>
                        <a:schemeClr val="tx1"/>
                      </a:solidFill>
                      <a:latin typeface="+mn-lt"/>
                      <a:ea typeface="+mn-ea"/>
                      <a:cs typeface="+mn-cs"/>
                    </a:defRPr>
                  </a:lvl3pPr>
                  <a:lvl4pPr marL="4232155" algn="l" defTabSz="2821436" rtl="0" eaLnBrk="1" latinLnBrk="0" hangingPunct="1">
                    <a:defRPr sz="5600" kern="1200">
                      <a:solidFill>
                        <a:schemeClr val="tx1"/>
                      </a:solidFill>
                      <a:latin typeface="+mn-lt"/>
                      <a:ea typeface="+mn-ea"/>
                      <a:cs typeface="+mn-cs"/>
                    </a:defRPr>
                  </a:lvl4pPr>
                  <a:lvl5pPr marL="5642872" algn="l" defTabSz="2821436" rtl="0" eaLnBrk="1" latinLnBrk="0" hangingPunct="1">
                    <a:defRPr sz="5600" kern="1200">
                      <a:solidFill>
                        <a:schemeClr val="tx1"/>
                      </a:solidFill>
                      <a:latin typeface="+mn-lt"/>
                      <a:ea typeface="+mn-ea"/>
                      <a:cs typeface="+mn-cs"/>
                    </a:defRPr>
                  </a:lvl5pPr>
                  <a:lvl6pPr marL="7053590" algn="l" defTabSz="2821436" rtl="0" eaLnBrk="1" latinLnBrk="0" hangingPunct="1">
                    <a:defRPr sz="5600" kern="1200">
                      <a:solidFill>
                        <a:schemeClr val="tx1"/>
                      </a:solidFill>
                      <a:latin typeface="+mn-lt"/>
                      <a:ea typeface="+mn-ea"/>
                      <a:cs typeface="+mn-cs"/>
                    </a:defRPr>
                  </a:lvl6pPr>
                  <a:lvl7pPr marL="8464309" algn="l" defTabSz="2821436" rtl="0" eaLnBrk="1" latinLnBrk="0" hangingPunct="1">
                    <a:defRPr sz="5600" kern="1200">
                      <a:solidFill>
                        <a:schemeClr val="tx1"/>
                      </a:solidFill>
                      <a:latin typeface="+mn-lt"/>
                      <a:ea typeface="+mn-ea"/>
                      <a:cs typeface="+mn-cs"/>
                    </a:defRPr>
                  </a:lvl7pPr>
                  <a:lvl8pPr marL="9875027" algn="l" defTabSz="2821436" rtl="0" eaLnBrk="1" latinLnBrk="0" hangingPunct="1">
                    <a:defRPr sz="5600" kern="1200">
                      <a:solidFill>
                        <a:schemeClr val="tx1"/>
                      </a:solidFill>
                      <a:latin typeface="+mn-lt"/>
                      <a:ea typeface="+mn-ea"/>
                      <a:cs typeface="+mn-cs"/>
                    </a:defRPr>
                  </a:lvl8pPr>
                  <a:lvl9pPr marL="11285745" algn="l" defTabSz="2821436" rtl="0" eaLnBrk="1" latinLnBrk="0" hangingPunct="1">
                    <a:defRPr sz="5600" kern="1200">
                      <a:solidFill>
                        <a:schemeClr val="tx1"/>
                      </a:solidFill>
                      <a:latin typeface="+mn-lt"/>
                      <a:ea typeface="+mn-ea"/>
                      <a:cs typeface="+mn-cs"/>
                    </a:defRPr>
                  </a:lvl9pPr>
                </a:lstStyle>
                <a:p>
                  <a:pPr algn="ctr"/>
                  <a:r>
                    <a:rPr lang="en-US" sz="1200" b="1" dirty="0">
                      <a:solidFill>
                        <a:schemeClr val="tx1"/>
                      </a:solidFill>
                    </a:rPr>
                    <a:t>ORIGINAL</a:t>
                  </a:r>
                </a:p>
              </p:txBody>
            </p:sp>
          </p:grpSp>
          <p:grpSp>
            <p:nvGrpSpPr>
              <p:cNvPr id="109" name="Group 108"/>
              <p:cNvGrpSpPr/>
              <p:nvPr userDrawn="1"/>
            </p:nvGrpSpPr>
            <p:grpSpPr>
              <a:xfrm>
                <a:off x="-2033159" y="10195245"/>
                <a:ext cx="1033517" cy="907667"/>
                <a:chOff x="-2921738" y="10010570"/>
                <a:chExt cx="1420279" cy="1247337"/>
              </a:xfrm>
            </p:grpSpPr>
            <p:pic>
              <p:nvPicPr>
                <p:cNvPr id="112" name="Picture 111"/>
                <p:cNvPicPr>
                  <a:picLocks noChangeAspect="1"/>
                </p:cNvPicPr>
                <p:nvPr userDrawn="1"/>
              </p:nvPicPr>
              <p:blipFill>
                <a:blip r:embed="rId5"/>
                <a:stretch>
                  <a:fillRect/>
                </a:stretch>
              </p:blipFill>
              <p:spPr>
                <a:xfrm>
                  <a:off x="-2921738" y="10010570"/>
                  <a:ext cx="1420279" cy="1029695"/>
                </a:xfrm>
                <a:prstGeom prst="rect">
                  <a:avLst/>
                </a:prstGeom>
              </p:spPr>
            </p:pic>
            <p:sp>
              <p:nvSpPr>
                <p:cNvPr id="113" name="TextBox 54"/>
                <p:cNvSpPr txBox="1"/>
                <p:nvPr userDrawn="1"/>
              </p:nvSpPr>
              <p:spPr>
                <a:xfrm>
                  <a:off x="-2918992" y="10985853"/>
                  <a:ext cx="1417533" cy="272054"/>
                </a:xfrm>
                <a:prstGeom prst="rect">
                  <a:avLst/>
                </a:prstGeom>
                <a:solidFill>
                  <a:srgbClr val="FF0000"/>
                </a:solidFill>
              </p:spPr>
              <p:txBody>
                <a:bodyPr wrap="square" lIns="0" tIns="0" rIns="0" bIns="0" rtlCol="0">
                  <a:spAutoFit/>
                </a:bodyPr>
                <a:lstStyle>
                  <a:defPPr>
                    <a:defRPr lang="en-US"/>
                  </a:defPPr>
                  <a:lvl1pPr marL="0" algn="l" defTabSz="2821436" rtl="0" eaLnBrk="1" latinLnBrk="0" hangingPunct="1">
                    <a:defRPr sz="5600" kern="1200">
                      <a:solidFill>
                        <a:schemeClr val="tx1"/>
                      </a:solidFill>
                      <a:latin typeface="+mn-lt"/>
                      <a:ea typeface="+mn-ea"/>
                      <a:cs typeface="+mn-cs"/>
                    </a:defRPr>
                  </a:lvl1pPr>
                  <a:lvl2pPr marL="1410719" algn="l" defTabSz="2821436" rtl="0" eaLnBrk="1" latinLnBrk="0" hangingPunct="1">
                    <a:defRPr sz="5600" kern="1200">
                      <a:solidFill>
                        <a:schemeClr val="tx1"/>
                      </a:solidFill>
                      <a:latin typeface="+mn-lt"/>
                      <a:ea typeface="+mn-ea"/>
                      <a:cs typeface="+mn-cs"/>
                    </a:defRPr>
                  </a:lvl2pPr>
                  <a:lvl3pPr marL="2821436" algn="l" defTabSz="2821436" rtl="0" eaLnBrk="1" latinLnBrk="0" hangingPunct="1">
                    <a:defRPr sz="5600" kern="1200">
                      <a:solidFill>
                        <a:schemeClr val="tx1"/>
                      </a:solidFill>
                      <a:latin typeface="+mn-lt"/>
                      <a:ea typeface="+mn-ea"/>
                      <a:cs typeface="+mn-cs"/>
                    </a:defRPr>
                  </a:lvl3pPr>
                  <a:lvl4pPr marL="4232155" algn="l" defTabSz="2821436" rtl="0" eaLnBrk="1" latinLnBrk="0" hangingPunct="1">
                    <a:defRPr sz="5600" kern="1200">
                      <a:solidFill>
                        <a:schemeClr val="tx1"/>
                      </a:solidFill>
                      <a:latin typeface="+mn-lt"/>
                      <a:ea typeface="+mn-ea"/>
                      <a:cs typeface="+mn-cs"/>
                    </a:defRPr>
                  </a:lvl4pPr>
                  <a:lvl5pPr marL="5642872" algn="l" defTabSz="2821436" rtl="0" eaLnBrk="1" latinLnBrk="0" hangingPunct="1">
                    <a:defRPr sz="5600" kern="1200">
                      <a:solidFill>
                        <a:schemeClr val="tx1"/>
                      </a:solidFill>
                      <a:latin typeface="+mn-lt"/>
                      <a:ea typeface="+mn-ea"/>
                      <a:cs typeface="+mn-cs"/>
                    </a:defRPr>
                  </a:lvl5pPr>
                  <a:lvl6pPr marL="7053590" algn="l" defTabSz="2821436" rtl="0" eaLnBrk="1" latinLnBrk="0" hangingPunct="1">
                    <a:defRPr sz="5600" kern="1200">
                      <a:solidFill>
                        <a:schemeClr val="tx1"/>
                      </a:solidFill>
                      <a:latin typeface="+mn-lt"/>
                      <a:ea typeface="+mn-ea"/>
                      <a:cs typeface="+mn-cs"/>
                    </a:defRPr>
                  </a:lvl6pPr>
                  <a:lvl7pPr marL="8464309" algn="l" defTabSz="2821436" rtl="0" eaLnBrk="1" latinLnBrk="0" hangingPunct="1">
                    <a:defRPr sz="5600" kern="1200">
                      <a:solidFill>
                        <a:schemeClr val="tx1"/>
                      </a:solidFill>
                      <a:latin typeface="+mn-lt"/>
                      <a:ea typeface="+mn-ea"/>
                      <a:cs typeface="+mn-cs"/>
                    </a:defRPr>
                  </a:lvl7pPr>
                  <a:lvl8pPr marL="9875027" algn="l" defTabSz="2821436" rtl="0" eaLnBrk="1" latinLnBrk="0" hangingPunct="1">
                    <a:defRPr sz="5600" kern="1200">
                      <a:solidFill>
                        <a:schemeClr val="tx1"/>
                      </a:solidFill>
                      <a:latin typeface="+mn-lt"/>
                      <a:ea typeface="+mn-ea"/>
                      <a:cs typeface="+mn-cs"/>
                    </a:defRPr>
                  </a:lvl8pPr>
                  <a:lvl9pPr marL="11285745" algn="l" defTabSz="2821436" rtl="0" eaLnBrk="1" latinLnBrk="0" hangingPunct="1">
                    <a:defRPr sz="5600" kern="1200">
                      <a:solidFill>
                        <a:schemeClr val="tx1"/>
                      </a:solidFill>
                      <a:latin typeface="+mn-lt"/>
                      <a:ea typeface="+mn-ea"/>
                      <a:cs typeface="+mn-cs"/>
                    </a:defRPr>
                  </a:lvl9pPr>
                </a:lstStyle>
                <a:p>
                  <a:pPr algn="ctr"/>
                  <a:r>
                    <a:rPr lang="en-US" sz="1400" b="1" dirty="0">
                      <a:solidFill>
                        <a:schemeClr val="bg1"/>
                      </a:solidFill>
                    </a:rPr>
                    <a:t>DISTORTED</a:t>
                  </a:r>
                  <a:endParaRPr lang="en-US" sz="700" b="1" dirty="0">
                    <a:solidFill>
                      <a:schemeClr val="bg1"/>
                    </a:solidFill>
                  </a:endParaRPr>
                </a:p>
              </p:txBody>
            </p:sp>
          </p:grpSp>
          <p:pic>
            <p:nvPicPr>
              <p:cNvPr id="110" name="Picture 109"/>
              <p:cNvPicPr>
                <a:picLocks noChangeAspect="1"/>
              </p:cNvPicPr>
              <p:nvPr userDrawn="1"/>
            </p:nvPicPr>
            <p:blipFill>
              <a:blip r:embed="rId6"/>
              <a:stretch>
                <a:fillRect/>
              </a:stretch>
            </p:blipFill>
            <p:spPr>
              <a:xfrm>
                <a:off x="-4516464" y="10195268"/>
                <a:ext cx="1098742" cy="847761"/>
              </a:xfrm>
              <a:prstGeom prst="rect">
                <a:avLst/>
              </a:prstGeom>
            </p:spPr>
          </p:pic>
          <p:sp>
            <p:nvSpPr>
              <p:cNvPr id="111" name="TextBox 52"/>
              <p:cNvSpPr txBox="1"/>
              <p:nvPr userDrawn="1"/>
            </p:nvSpPr>
            <p:spPr>
              <a:xfrm>
                <a:off x="-4471893" y="11093004"/>
                <a:ext cx="1035685" cy="197968"/>
              </a:xfrm>
              <a:prstGeom prst="rect">
                <a:avLst/>
              </a:prstGeom>
              <a:noFill/>
            </p:spPr>
            <p:txBody>
              <a:bodyPr wrap="square" lIns="0" tIns="0" rIns="0" bIns="0" rtlCol="0">
                <a:spAutoFit/>
              </a:bodyPr>
              <a:lstStyle>
                <a:defPPr>
                  <a:defRPr lang="en-US"/>
                </a:defPPr>
                <a:lvl1pPr marL="0" algn="l" defTabSz="2821436" rtl="0" eaLnBrk="1" latinLnBrk="0" hangingPunct="1">
                  <a:defRPr sz="5600" kern="1200">
                    <a:solidFill>
                      <a:schemeClr val="tx1"/>
                    </a:solidFill>
                    <a:latin typeface="+mn-lt"/>
                    <a:ea typeface="+mn-ea"/>
                    <a:cs typeface="+mn-cs"/>
                  </a:defRPr>
                </a:lvl1pPr>
                <a:lvl2pPr marL="1410719" algn="l" defTabSz="2821436" rtl="0" eaLnBrk="1" latinLnBrk="0" hangingPunct="1">
                  <a:defRPr sz="5600" kern="1200">
                    <a:solidFill>
                      <a:schemeClr val="tx1"/>
                    </a:solidFill>
                    <a:latin typeface="+mn-lt"/>
                    <a:ea typeface="+mn-ea"/>
                    <a:cs typeface="+mn-cs"/>
                  </a:defRPr>
                </a:lvl2pPr>
                <a:lvl3pPr marL="2821436" algn="l" defTabSz="2821436" rtl="0" eaLnBrk="1" latinLnBrk="0" hangingPunct="1">
                  <a:defRPr sz="5600" kern="1200">
                    <a:solidFill>
                      <a:schemeClr val="tx1"/>
                    </a:solidFill>
                    <a:latin typeface="+mn-lt"/>
                    <a:ea typeface="+mn-ea"/>
                    <a:cs typeface="+mn-cs"/>
                  </a:defRPr>
                </a:lvl3pPr>
                <a:lvl4pPr marL="4232155" algn="l" defTabSz="2821436" rtl="0" eaLnBrk="1" latinLnBrk="0" hangingPunct="1">
                  <a:defRPr sz="5600" kern="1200">
                    <a:solidFill>
                      <a:schemeClr val="tx1"/>
                    </a:solidFill>
                    <a:latin typeface="+mn-lt"/>
                    <a:ea typeface="+mn-ea"/>
                    <a:cs typeface="+mn-cs"/>
                  </a:defRPr>
                </a:lvl4pPr>
                <a:lvl5pPr marL="5642872" algn="l" defTabSz="2821436" rtl="0" eaLnBrk="1" latinLnBrk="0" hangingPunct="1">
                  <a:defRPr sz="5600" kern="1200">
                    <a:solidFill>
                      <a:schemeClr val="tx1"/>
                    </a:solidFill>
                    <a:latin typeface="+mn-lt"/>
                    <a:ea typeface="+mn-ea"/>
                    <a:cs typeface="+mn-cs"/>
                  </a:defRPr>
                </a:lvl5pPr>
                <a:lvl6pPr marL="7053590" algn="l" defTabSz="2821436" rtl="0" eaLnBrk="1" latinLnBrk="0" hangingPunct="1">
                  <a:defRPr sz="5600" kern="1200">
                    <a:solidFill>
                      <a:schemeClr val="tx1"/>
                    </a:solidFill>
                    <a:latin typeface="+mn-lt"/>
                    <a:ea typeface="+mn-ea"/>
                    <a:cs typeface="+mn-cs"/>
                  </a:defRPr>
                </a:lvl6pPr>
                <a:lvl7pPr marL="8464309" algn="l" defTabSz="2821436" rtl="0" eaLnBrk="1" latinLnBrk="0" hangingPunct="1">
                  <a:defRPr sz="5600" kern="1200">
                    <a:solidFill>
                      <a:schemeClr val="tx1"/>
                    </a:solidFill>
                    <a:latin typeface="+mn-lt"/>
                    <a:ea typeface="+mn-ea"/>
                    <a:cs typeface="+mn-cs"/>
                  </a:defRPr>
                </a:lvl7pPr>
                <a:lvl8pPr marL="9875027" algn="l" defTabSz="2821436" rtl="0" eaLnBrk="1" latinLnBrk="0" hangingPunct="1">
                  <a:defRPr sz="5600" kern="1200">
                    <a:solidFill>
                      <a:schemeClr val="tx1"/>
                    </a:solidFill>
                    <a:latin typeface="+mn-lt"/>
                    <a:ea typeface="+mn-ea"/>
                    <a:cs typeface="+mn-cs"/>
                  </a:defRPr>
                </a:lvl8pPr>
                <a:lvl9pPr marL="11285745" algn="l" defTabSz="2821436" rtl="0" eaLnBrk="1" latinLnBrk="0" hangingPunct="1">
                  <a:defRPr sz="5600" kern="1200">
                    <a:solidFill>
                      <a:schemeClr val="tx1"/>
                    </a:solidFill>
                    <a:latin typeface="+mn-lt"/>
                    <a:ea typeface="+mn-ea"/>
                    <a:cs typeface="+mn-cs"/>
                  </a:defRPr>
                </a:lvl9pPr>
              </a:lstStyle>
              <a:p>
                <a:pPr algn="ctr"/>
                <a:r>
                  <a:rPr lang="en-US" sz="1400" dirty="0">
                    <a:solidFill>
                      <a:schemeClr val="bg1"/>
                    </a:solidFill>
                  </a:rPr>
                  <a:t>Corner</a:t>
                </a:r>
                <a:r>
                  <a:rPr lang="en-US" sz="1400" baseline="0" dirty="0">
                    <a:solidFill>
                      <a:schemeClr val="bg1"/>
                    </a:solidFill>
                  </a:rPr>
                  <a:t> handles</a:t>
                </a:r>
                <a:endParaRPr lang="en-US" sz="1400" dirty="0">
                  <a:solidFill>
                    <a:schemeClr val="bg1"/>
                  </a:solidFill>
                </a:endParaRPr>
              </a:p>
            </p:txBody>
          </p:sp>
        </p:grpSp>
        <p:grpSp>
          <p:nvGrpSpPr>
            <p:cNvPr id="103" name="Group 102"/>
            <p:cNvGrpSpPr/>
            <p:nvPr userDrawn="1"/>
          </p:nvGrpSpPr>
          <p:grpSpPr>
            <a:xfrm>
              <a:off x="-9604625" y="22201807"/>
              <a:ext cx="7832477" cy="2027097"/>
              <a:chOff x="-4427461" y="12587745"/>
              <a:chExt cx="3609638" cy="1117601"/>
            </a:xfrm>
          </p:grpSpPr>
          <p:pic>
            <p:nvPicPr>
              <p:cNvPr id="104" name="Picture 103"/>
              <p:cNvPicPr/>
              <p:nvPr userDrawn="1"/>
            </p:nvPicPr>
            <p:blipFill>
              <a:blip r:embed="rId7"/>
              <a:stretch>
                <a:fillRect/>
              </a:stretch>
            </p:blipFill>
            <p:spPr>
              <a:xfrm>
                <a:off x="-4179101" y="12737786"/>
                <a:ext cx="1512652" cy="772700"/>
              </a:xfrm>
              <a:prstGeom prst="rect">
                <a:avLst/>
              </a:prstGeom>
            </p:spPr>
          </p:pic>
          <p:pic>
            <p:nvPicPr>
              <p:cNvPr id="105" name="Picture 104"/>
              <p:cNvPicPr/>
              <p:nvPr userDrawn="1"/>
            </p:nvPicPr>
            <p:blipFill>
              <a:blip r:embed="rId8"/>
              <a:stretch>
                <a:fillRect/>
              </a:stretch>
            </p:blipFill>
            <p:spPr>
              <a:xfrm>
                <a:off x="-2596264" y="12737785"/>
                <a:ext cx="1512652" cy="772700"/>
              </a:xfrm>
              <a:prstGeom prst="rect">
                <a:avLst/>
              </a:prstGeom>
            </p:spPr>
          </p:pic>
          <p:sp>
            <p:nvSpPr>
              <p:cNvPr id="106" name="TextBox 47"/>
              <p:cNvSpPr txBox="1"/>
              <p:nvPr userDrawn="1"/>
            </p:nvSpPr>
            <p:spPr>
              <a:xfrm rot="16200000">
                <a:off x="-4921252" y="13081536"/>
                <a:ext cx="1117601" cy="130020"/>
              </a:xfrm>
              <a:prstGeom prst="rect">
                <a:avLst/>
              </a:prstGeom>
              <a:noFill/>
            </p:spPr>
            <p:txBody>
              <a:bodyPr wrap="square" lIns="0" tIns="0" rIns="0" bIns="0" rtlCol="0">
                <a:spAutoFit/>
              </a:bodyPr>
              <a:lstStyle>
                <a:defPPr>
                  <a:defRPr lang="en-US"/>
                </a:defPPr>
                <a:lvl1pPr marL="0" algn="l" defTabSz="2821436" rtl="0" eaLnBrk="1" latinLnBrk="0" hangingPunct="1">
                  <a:defRPr sz="5600" kern="1200">
                    <a:solidFill>
                      <a:schemeClr val="tx1"/>
                    </a:solidFill>
                    <a:latin typeface="+mn-lt"/>
                    <a:ea typeface="+mn-ea"/>
                    <a:cs typeface="+mn-cs"/>
                  </a:defRPr>
                </a:lvl1pPr>
                <a:lvl2pPr marL="1410719" algn="l" defTabSz="2821436" rtl="0" eaLnBrk="1" latinLnBrk="0" hangingPunct="1">
                  <a:defRPr sz="5600" kern="1200">
                    <a:solidFill>
                      <a:schemeClr val="tx1"/>
                    </a:solidFill>
                    <a:latin typeface="+mn-lt"/>
                    <a:ea typeface="+mn-ea"/>
                    <a:cs typeface="+mn-cs"/>
                  </a:defRPr>
                </a:lvl2pPr>
                <a:lvl3pPr marL="2821436" algn="l" defTabSz="2821436" rtl="0" eaLnBrk="1" latinLnBrk="0" hangingPunct="1">
                  <a:defRPr sz="5600" kern="1200">
                    <a:solidFill>
                      <a:schemeClr val="tx1"/>
                    </a:solidFill>
                    <a:latin typeface="+mn-lt"/>
                    <a:ea typeface="+mn-ea"/>
                    <a:cs typeface="+mn-cs"/>
                  </a:defRPr>
                </a:lvl3pPr>
                <a:lvl4pPr marL="4232155" algn="l" defTabSz="2821436" rtl="0" eaLnBrk="1" latinLnBrk="0" hangingPunct="1">
                  <a:defRPr sz="5600" kern="1200">
                    <a:solidFill>
                      <a:schemeClr val="tx1"/>
                    </a:solidFill>
                    <a:latin typeface="+mn-lt"/>
                    <a:ea typeface="+mn-ea"/>
                    <a:cs typeface="+mn-cs"/>
                  </a:defRPr>
                </a:lvl4pPr>
                <a:lvl5pPr marL="5642872" algn="l" defTabSz="2821436" rtl="0" eaLnBrk="1" latinLnBrk="0" hangingPunct="1">
                  <a:defRPr sz="5600" kern="1200">
                    <a:solidFill>
                      <a:schemeClr val="tx1"/>
                    </a:solidFill>
                    <a:latin typeface="+mn-lt"/>
                    <a:ea typeface="+mn-ea"/>
                    <a:cs typeface="+mn-cs"/>
                  </a:defRPr>
                </a:lvl5pPr>
                <a:lvl6pPr marL="7053590" algn="l" defTabSz="2821436" rtl="0" eaLnBrk="1" latinLnBrk="0" hangingPunct="1">
                  <a:defRPr sz="5600" kern="1200">
                    <a:solidFill>
                      <a:schemeClr val="tx1"/>
                    </a:solidFill>
                    <a:latin typeface="+mn-lt"/>
                    <a:ea typeface="+mn-ea"/>
                    <a:cs typeface="+mn-cs"/>
                  </a:defRPr>
                </a:lvl6pPr>
                <a:lvl7pPr marL="8464309" algn="l" defTabSz="2821436" rtl="0" eaLnBrk="1" latinLnBrk="0" hangingPunct="1">
                  <a:defRPr sz="5600" kern="1200">
                    <a:solidFill>
                      <a:schemeClr val="tx1"/>
                    </a:solidFill>
                    <a:latin typeface="+mn-lt"/>
                    <a:ea typeface="+mn-ea"/>
                    <a:cs typeface="+mn-cs"/>
                  </a:defRPr>
                </a:lvl7pPr>
                <a:lvl8pPr marL="9875027" algn="l" defTabSz="2821436" rtl="0" eaLnBrk="1" latinLnBrk="0" hangingPunct="1">
                  <a:defRPr sz="5600" kern="1200">
                    <a:solidFill>
                      <a:schemeClr val="tx1"/>
                    </a:solidFill>
                    <a:latin typeface="+mn-lt"/>
                    <a:ea typeface="+mn-ea"/>
                    <a:cs typeface="+mn-cs"/>
                  </a:defRPr>
                </a:lvl8pPr>
                <a:lvl9pPr marL="11285745" algn="l" defTabSz="2821436" rtl="0" eaLnBrk="1" latinLnBrk="0" hangingPunct="1">
                  <a:defRPr sz="5600" kern="1200">
                    <a:solidFill>
                      <a:schemeClr val="tx1"/>
                    </a:solidFill>
                    <a:latin typeface="+mn-lt"/>
                    <a:ea typeface="+mn-ea"/>
                    <a:cs typeface="+mn-cs"/>
                  </a:defRPr>
                </a:lvl9pPr>
              </a:lstStyle>
              <a:p>
                <a:pPr algn="ctr"/>
                <a:r>
                  <a:rPr lang="en-US" sz="1100" dirty="0">
                    <a:solidFill>
                      <a:srgbClr val="92D050"/>
                    </a:solidFill>
                  </a:rPr>
                  <a:t>Good</a:t>
                </a:r>
                <a:r>
                  <a:rPr lang="en-US" sz="1100" baseline="0" dirty="0">
                    <a:solidFill>
                      <a:srgbClr val="92D050"/>
                    </a:solidFill>
                  </a:rPr>
                  <a:t> </a:t>
                </a:r>
                <a:r>
                  <a:rPr lang="en-US" sz="1100" baseline="0" dirty="0">
                    <a:solidFill>
                      <a:schemeClr val="bg1"/>
                    </a:solidFill>
                  </a:rPr>
                  <a:t>printing quality</a:t>
                </a:r>
                <a:endParaRPr lang="en-US" sz="1100" dirty="0">
                  <a:solidFill>
                    <a:schemeClr val="bg1"/>
                  </a:solidFill>
                </a:endParaRPr>
              </a:p>
            </p:txBody>
          </p:sp>
          <p:sp>
            <p:nvSpPr>
              <p:cNvPr id="107" name="TextBox 48"/>
              <p:cNvSpPr txBox="1"/>
              <p:nvPr userDrawn="1"/>
            </p:nvSpPr>
            <p:spPr>
              <a:xfrm rot="16200000">
                <a:off x="-1447544" y="13075625"/>
                <a:ext cx="1117601" cy="141841"/>
              </a:xfrm>
              <a:prstGeom prst="rect">
                <a:avLst/>
              </a:prstGeom>
              <a:noFill/>
            </p:spPr>
            <p:txBody>
              <a:bodyPr wrap="square" lIns="0" tIns="0" rIns="0" bIns="0" rtlCol="0">
                <a:spAutoFit/>
              </a:bodyPr>
              <a:lstStyle>
                <a:defPPr>
                  <a:defRPr lang="en-US"/>
                </a:defPPr>
                <a:lvl1pPr marL="0" algn="l" defTabSz="2821436" rtl="0" eaLnBrk="1" latinLnBrk="0" hangingPunct="1">
                  <a:defRPr sz="5600" kern="1200">
                    <a:solidFill>
                      <a:schemeClr val="tx1"/>
                    </a:solidFill>
                    <a:latin typeface="+mn-lt"/>
                    <a:ea typeface="+mn-ea"/>
                    <a:cs typeface="+mn-cs"/>
                  </a:defRPr>
                </a:lvl1pPr>
                <a:lvl2pPr marL="1410719" algn="l" defTabSz="2821436" rtl="0" eaLnBrk="1" latinLnBrk="0" hangingPunct="1">
                  <a:defRPr sz="5600" kern="1200">
                    <a:solidFill>
                      <a:schemeClr val="tx1"/>
                    </a:solidFill>
                    <a:latin typeface="+mn-lt"/>
                    <a:ea typeface="+mn-ea"/>
                    <a:cs typeface="+mn-cs"/>
                  </a:defRPr>
                </a:lvl2pPr>
                <a:lvl3pPr marL="2821436" algn="l" defTabSz="2821436" rtl="0" eaLnBrk="1" latinLnBrk="0" hangingPunct="1">
                  <a:defRPr sz="5600" kern="1200">
                    <a:solidFill>
                      <a:schemeClr val="tx1"/>
                    </a:solidFill>
                    <a:latin typeface="+mn-lt"/>
                    <a:ea typeface="+mn-ea"/>
                    <a:cs typeface="+mn-cs"/>
                  </a:defRPr>
                </a:lvl3pPr>
                <a:lvl4pPr marL="4232155" algn="l" defTabSz="2821436" rtl="0" eaLnBrk="1" latinLnBrk="0" hangingPunct="1">
                  <a:defRPr sz="5600" kern="1200">
                    <a:solidFill>
                      <a:schemeClr val="tx1"/>
                    </a:solidFill>
                    <a:latin typeface="+mn-lt"/>
                    <a:ea typeface="+mn-ea"/>
                    <a:cs typeface="+mn-cs"/>
                  </a:defRPr>
                </a:lvl4pPr>
                <a:lvl5pPr marL="5642872" algn="l" defTabSz="2821436" rtl="0" eaLnBrk="1" latinLnBrk="0" hangingPunct="1">
                  <a:defRPr sz="5600" kern="1200">
                    <a:solidFill>
                      <a:schemeClr val="tx1"/>
                    </a:solidFill>
                    <a:latin typeface="+mn-lt"/>
                    <a:ea typeface="+mn-ea"/>
                    <a:cs typeface="+mn-cs"/>
                  </a:defRPr>
                </a:lvl5pPr>
                <a:lvl6pPr marL="7053590" algn="l" defTabSz="2821436" rtl="0" eaLnBrk="1" latinLnBrk="0" hangingPunct="1">
                  <a:defRPr sz="5600" kern="1200">
                    <a:solidFill>
                      <a:schemeClr val="tx1"/>
                    </a:solidFill>
                    <a:latin typeface="+mn-lt"/>
                    <a:ea typeface="+mn-ea"/>
                    <a:cs typeface="+mn-cs"/>
                  </a:defRPr>
                </a:lvl6pPr>
                <a:lvl7pPr marL="8464309" algn="l" defTabSz="2821436" rtl="0" eaLnBrk="1" latinLnBrk="0" hangingPunct="1">
                  <a:defRPr sz="5600" kern="1200">
                    <a:solidFill>
                      <a:schemeClr val="tx1"/>
                    </a:solidFill>
                    <a:latin typeface="+mn-lt"/>
                    <a:ea typeface="+mn-ea"/>
                    <a:cs typeface="+mn-cs"/>
                  </a:defRPr>
                </a:lvl7pPr>
                <a:lvl8pPr marL="9875027" algn="l" defTabSz="2821436" rtl="0" eaLnBrk="1" latinLnBrk="0" hangingPunct="1">
                  <a:defRPr sz="5600" kern="1200">
                    <a:solidFill>
                      <a:schemeClr val="tx1"/>
                    </a:solidFill>
                    <a:latin typeface="+mn-lt"/>
                    <a:ea typeface="+mn-ea"/>
                    <a:cs typeface="+mn-cs"/>
                  </a:defRPr>
                </a:lvl8pPr>
                <a:lvl9pPr marL="11285745" algn="l" defTabSz="2821436" rtl="0" eaLnBrk="1" latinLnBrk="0" hangingPunct="1">
                  <a:defRPr sz="5600" kern="1200">
                    <a:solidFill>
                      <a:schemeClr val="tx1"/>
                    </a:solidFill>
                    <a:latin typeface="+mn-lt"/>
                    <a:ea typeface="+mn-ea"/>
                    <a:cs typeface="+mn-cs"/>
                  </a:defRPr>
                </a:lvl9pPr>
              </a:lstStyle>
              <a:p>
                <a:pPr algn="ctr"/>
                <a:r>
                  <a:rPr lang="en-US" sz="1200" dirty="0">
                    <a:solidFill>
                      <a:srgbClr val="FF0000"/>
                    </a:solidFill>
                  </a:rPr>
                  <a:t>Bad </a:t>
                </a:r>
                <a:r>
                  <a:rPr lang="en-US" sz="1200" dirty="0">
                    <a:solidFill>
                      <a:schemeClr val="bg1"/>
                    </a:solidFill>
                  </a:rPr>
                  <a:t>printing quality</a:t>
                </a:r>
              </a:p>
            </p:txBody>
          </p:sp>
        </p:grpSp>
      </p:grpSp>
      <p:grpSp>
        <p:nvGrpSpPr>
          <p:cNvPr id="116" name="Group 115"/>
          <p:cNvGrpSpPr>
            <a:grpSpLocks noChangeAspect="1"/>
          </p:cNvGrpSpPr>
          <p:nvPr userDrawn="1"/>
        </p:nvGrpSpPr>
        <p:grpSpPr>
          <a:xfrm>
            <a:off x="27709929" y="11216"/>
            <a:ext cx="6632760" cy="19191183"/>
            <a:chOff x="36782324" y="0"/>
            <a:chExt cx="11062139" cy="27432000"/>
          </a:xfrm>
        </p:grpSpPr>
        <p:sp>
          <p:nvSpPr>
            <p:cNvPr id="117" name="Rectangle 116"/>
            <p:cNvSpPr/>
            <p:nvPr userDrawn="1"/>
          </p:nvSpPr>
          <p:spPr>
            <a:xfrm>
              <a:off x="36782324" y="0"/>
              <a:ext cx="11062139" cy="27432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457200" rIns="457200" bIns="0" rtlCol="0" anchor="t" anchorCtr="0"/>
            <a:lstStyle>
              <a:defPPr>
                <a:defRPr lang="en-US"/>
              </a:defPPr>
              <a:lvl1pPr marL="0" algn="l" defTabSz="2821436" rtl="0" eaLnBrk="1" latinLnBrk="0" hangingPunct="1">
                <a:defRPr sz="5600" kern="1200">
                  <a:solidFill>
                    <a:schemeClr val="lt1"/>
                  </a:solidFill>
                  <a:latin typeface="+mn-lt"/>
                  <a:ea typeface="+mn-ea"/>
                  <a:cs typeface="+mn-cs"/>
                </a:defRPr>
              </a:lvl1pPr>
              <a:lvl2pPr marL="1410719" algn="l" defTabSz="2821436" rtl="0" eaLnBrk="1" latinLnBrk="0" hangingPunct="1">
                <a:defRPr sz="5600" kern="1200">
                  <a:solidFill>
                    <a:schemeClr val="lt1"/>
                  </a:solidFill>
                  <a:latin typeface="+mn-lt"/>
                  <a:ea typeface="+mn-ea"/>
                  <a:cs typeface="+mn-cs"/>
                </a:defRPr>
              </a:lvl2pPr>
              <a:lvl3pPr marL="2821436" algn="l" defTabSz="2821436" rtl="0" eaLnBrk="1" latinLnBrk="0" hangingPunct="1">
                <a:defRPr sz="5600" kern="1200">
                  <a:solidFill>
                    <a:schemeClr val="lt1"/>
                  </a:solidFill>
                  <a:latin typeface="+mn-lt"/>
                  <a:ea typeface="+mn-ea"/>
                  <a:cs typeface="+mn-cs"/>
                </a:defRPr>
              </a:lvl3pPr>
              <a:lvl4pPr marL="4232155" algn="l" defTabSz="2821436" rtl="0" eaLnBrk="1" latinLnBrk="0" hangingPunct="1">
                <a:defRPr sz="5600" kern="1200">
                  <a:solidFill>
                    <a:schemeClr val="lt1"/>
                  </a:solidFill>
                  <a:latin typeface="+mn-lt"/>
                  <a:ea typeface="+mn-ea"/>
                  <a:cs typeface="+mn-cs"/>
                </a:defRPr>
              </a:lvl4pPr>
              <a:lvl5pPr marL="5642872" algn="l" defTabSz="2821436" rtl="0" eaLnBrk="1" latinLnBrk="0" hangingPunct="1">
                <a:defRPr sz="5600" kern="1200">
                  <a:solidFill>
                    <a:schemeClr val="lt1"/>
                  </a:solidFill>
                  <a:latin typeface="+mn-lt"/>
                  <a:ea typeface="+mn-ea"/>
                  <a:cs typeface="+mn-cs"/>
                </a:defRPr>
              </a:lvl5pPr>
              <a:lvl6pPr marL="7053590" algn="l" defTabSz="2821436" rtl="0" eaLnBrk="1" latinLnBrk="0" hangingPunct="1">
                <a:defRPr sz="5600" kern="1200">
                  <a:solidFill>
                    <a:schemeClr val="lt1"/>
                  </a:solidFill>
                  <a:latin typeface="+mn-lt"/>
                  <a:ea typeface="+mn-ea"/>
                  <a:cs typeface="+mn-cs"/>
                </a:defRPr>
              </a:lvl6pPr>
              <a:lvl7pPr marL="8464309" algn="l" defTabSz="2821436" rtl="0" eaLnBrk="1" latinLnBrk="0" hangingPunct="1">
                <a:defRPr sz="5600" kern="1200">
                  <a:solidFill>
                    <a:schemeClr val="lt1"/>
                  </a:solidFill>
                  <a:latin typeface="+mn-lt"/>
                  <a:ea typeface="+mn-ea"/>
                  <a:cs typeface="+mn-cs"/>
                </a:defRPr>
              </a:lvl7pPr>
              <a:lvl8pPr marL="9875027" algn="l" defTabSz="2821436" rtl="0" eaLnBrk="1" latinLnBrk="0" hangingPunct="1">
                <a:defRPr sz="5600" kern="1200">
                  <a:solidFill>
                    <a:schemeClr val="lt1"/>
                  </a:solidFill>
                  <a:latin typeface="+mn-lt"/>
                  <a:ea typeface="+mn-ea"/>
                  <a:cs typeface="+mn-cs"/>
                </a:defRPr>
              </a:lvl8pPr>
              <a:lvl9pPr marL="11285745" algn="l" defTabSz="2821436" rtl="0" eaLnBrk="1" latinLnBrk="0" hangingPunct="1">
                <a:defRPr sz="5600" kern="1200">
                  <a:solidFill>
                    <a:schemeClr val="lt1"/>
                  </a:solidFill>
                  <a:latin typeface="+mn-lt"/>
                  <a:ea typeface="+mn-ea"/>
                  <a:cs typeface="+mn-cs"/>
                </a:defRPr>
              </a:lvl9pPr>
            </a:lstStyle>
            <a:p>
              <a:pPr algn="ctr"/>
              <a:r>
                <a:rPr lang="en-US" sz="2800" b="1" spc="600" dirty="0">
                  <a:solidFill>
                    <a:schemeClr val="bg1"/>
                  </a:solidFill>
                  <a:latin typeface="Trebuchet MS" pitchFamily="34" charset="0"/>
                </a:rPr>
                <a:t>QUICK START (cont.)</a:t>
              </a:r>
            </a:p>
            <a:p>
              <a:pPr algn="ctr"/>
              <a:endParaRPr lang="en-US" sz="2400" b="1" baseline="0" dirty="0">
                <a:solidFill>
                  <a:schemeClr val="bg1"/>
                </a:solidFill>
                <a:latin typeface="Trebuchet MS" pitchFamily="34" charset="0"/>
              </a:endParaRPr>
            </a:p>
            <a:p>
              <a:pPr algn="ctr"/>
              <a:r>
                <a:rPr lang="en-US" sz="1800" b="1" baseline="0" dirty="0">
                  <a:solidFill>
                    <a:srgbClr val="FFC000"/>
                  </a:solidFill>
                  <a:latin typeface="Trebuchet MS" pitchFamily="34" charset="0"/>
                </a:rPr>
                <a:t>How to change the template color theme</a:t>
              </a:r>
            </a:p>
            <a:p>
              <a:pPr marL="0" marR="0" lvl="2" indent="0" algn="l" defTabSz="114300" rtl="0" eaLnBrk="1" fontAlgn="auto" latinLnBrk="0" hangingPunct="1">
                <a:lnSpc>
                  <a:spcPct val="100000"/>
                </a:lnSpc>
                <a:spcBef>
                  <a:spcPts val="0"/>
                </a:spcBef>
                <a:spcAft>
                  <a:spcPts val="0"/>
                </a:spcAft>
                <a:buClrTx/>
                <a:buSzTx/>
                <a:buFontTx/>
                <a:buNone/>
                <a:tabLst/>
                <a:defRPr/>
              </a:pPr>
              <a:r>
                <a:rPr lang="en-US" sz="1400" b="0" baseline="0" dirty="0">
                  <a:solidFill>
                    <a:schemeClr val="bg1">
                      <a:lumMod val="75000"/>
                    </a:schemeClr>
                  </a:solidFill>
                  <a:latin typeface="Trebuchet MS" pitchFamily="34" charset="0"/>
                </a:rPr>
                <a:t>You can easily change the color theme of your poster by going to the DESIGN menu, click on COLORS, and choose the color theme of your choice. You can </a:t>
              </a:r>
              <a:r>
                <a:rPr lang="en-US" sz="1400" b="0" spc="0" baseline="0" dirty="0">
                  <a:solidFill>
                    <a:schemeClr val="bg1">
                      <a:lumMod val="75000"/>
                    </a:schemeClr>
                  </a:solidFill>
                  <a:latin typeface="Trebuchet MS" pitchFamily="34" charset="0"/>
                </a:rPr>
                <a:t>also create your own color theme.</a:t>
              </a:r>
            </a:p>
            <a:p>
              <a:pPr marL="0" marR="0" lvl="2" indent="0" algn="l" defTabSz="114300" rtl="0" eaLnBrk="1" fontAlgn="auto" latinLnBrk="0" hangingPunct="1">
                <a:lnSpc>
                  <a:spcPct val="100000"/>
                </a:lnSpc>
                <a:spcBef>
                  <a:spcPts val="0"/>
                </a:spcBef>
                <a:spcAft>
                  <a:spcPts val="0"/>
                </a:spcAft>
                <a:buClrTx/>
                <a:buSzTx/>
                <a:buFontTx/>
                <a:buNone/>
                <a:tabLst/>
                <a:defRPr/>
              </a:pPr>
              <a:endParaRPr lang="en-US" sz="1400" b="0" baseline="0" dirty="0">
                <a:solidFill>
                  <a:schemeClr val="bg1">
                    <a:lumMod val="75000"/>
                  </a:schemeClr>
                </a:solidFill>
                <a:latin typeface="Trebuchet MS" pitchFamily="34" charset="0"/>
              </a:endParaRPr>
            </a:p>
            <a:p>
              <a:pPr marL="0" indent="0" algn="l" defTabSz="114300"/>
              <a:endParaRPr lang="en-US" sz="1400" b="0" baseline="0" dirty="0">
                <a:solidFill>
                  <a:schemeClr val="bg1">
                    <a:lumMod val="75000"/>
                  </a:schemeClr>
                </a:solidFill>
                <a:latin typeface="Trebuchet MS" pitchFamily="34" charset="0"/>
              </a:endParaRPr>
            </a:p>
            <a:p>
              <a:pPr marL="0" indent="0" algn="l" defTabSz="114300"/>
              <a:endParaRPr lang="en-US" sz="1400" b="0" baseline="0" dirty="0">
                <a:solidFill>
                  <a:schemeClr val="bg1">
                    <a:lumMod val="75000"/>
                  </a:schemeClr>
                </a:solidFill>
                <a:latin typeface="Trebuchet MS" pitchFamily="34" charset="0"/>
              </a:endParaRPr>
            </a:p>
            <a:p>
              <a:pPr marL="0" indent="0" algn="l" defTabSz="114300"/>
              <a:endParaRPr lang="en-US" sz="1400" b="0" baseline="0" dirty="0">
                <a:solidFill>
                  <a:schemeClr val="bg1">
                    <a:lumMod val="75000"/>
                  </a:schemeClr>
                </a:solidFill>
                <a:latin typeface="Trebuchet MS" pitchFamily="34" charset="0"/>
              </a:endParaRPr>
            </a:p>
            <a:p>
              <a:pPr marL="0" indent="0" algn="l" defTabSz="114300"/>
              <a:endParaRPr lang="en-US" sz="1400" b="0" baseline="0" dirty="0">
                <a:solidFill>
                  <a:schemeClr val="bg1">
                    <a:lumMod val="75000"/>
                  </a:schemeClr>
                </a:solidFill>
                <a:latin typeface="Trebuchet MS" pitchFamily="34" charset="0"/>
              </a:endParaRPr>
            </a:p>
            <a:p>
              <a:pPr marL="0" indent="0" algn="l" defTabSz="114300"/>
              <a:endParaRPr lang="en-US" sz="1400" b="0" baseline="0" dirty="0">
                <a:solidFill>
                  <a:schemeClr val="bg1">
                    <a:lumMod val="75000"/>
                  </a:schemeClr>
                </a:solidFill>
                <a:latin typeface="Trebuchet MS" pitchFamily="34" charset="0"/>
              </a:endParaRPr>
            </a:p>
            <a:p>
              <a:pPr marL="0" indent="0" algn="l" defTabSz="114300"/>
              <a:endParaRPr lang="en-US" sz="1400" b="0" baseline="0" dirty="0">
                <a:solidFill>
                  <a:schemeClr val="bg1">
                    <a:lumMod val="75000"/>
                  </a:schemeClr>
                </a:solidFill>
                <a:latin typeface="Trebuchet MS" pitchFamily="34" charset="0"/>
              </a:endParaRPr>
            </a:p>
            <a:p>
              <a:pPr marL="0" indent="0" algn="l" defTabSz="114300"/>
              <a:endParaRPr lang="en-US" sz="1400" b="0" baseline="0" dirty="0">
                <a:solidFill>
                  <a:schemeClr val="bg1">
                    <a:lumMod val="75000"/>
                  </a:schemeClr>
                </a:solidFill>
                <a:latin typeface="Trebuchet MS" pitchFamily="34" charset="0"/>
              </a:endParaRPr>
            </a:p>
            <a:p>
              <a:pPr marL="0" indent="0" algn="l" defTabSz="114300"/>
              <a:r>
                <a:rPr lang="en-US" sz="1400" b="0" baseline="0" dirty="0">
                  <a:solidFill>
                    <a:schemeClr val="bg1">
                      <a:lumMod val="75000"/>
                    </a:schemeClr>
                  </a:solidFill>
                  <a:latin typeface="Trebuchet MS" pitchFamily="34" charset="0"/>
                </a:rPr>
                <a:t>You can also manually change the color of your background by going to VIEW &gt; SLIDE MASTER.  After you finish working on the master be sure to go to VIEW &gt; NORMAL to continue working on your poster.</a:t>
              </a:r>
            </a:p>
            <a:p>
              <a:pPr marL="0" indent="0" algn="l" defTabSz="114300"/>
              <a:endParaRPr lang="en-US" sz="1400" b="0" baseline="0" dirty="0">
                <a:solidFill>
                  <a:schemeClr val="bg1">
                    <a:lumMod val="75000"/>
                  </a:schemeClr>
                </a:solidFill>
                <a:latin typeface="Trebuchet MS" pitchFamily="34" charset="0"/>
              </a:endParaRPr>
            </a:p>
            <a:p>
              <a:pPr algn="ctr"/>
              <a:r>
                <a:rPr lang="en-US" sz="1800" b="1" baseline="0" dirty="0">
                  <a:solidFill>
                    <a:srgbClr val="FFC000"/>
                  </a:solidFill>
                  <a:latin typeface="Trebuchet MS" pitchFamily="34" charset="0"/>
                </a:rPr>
                <a:t>How to add Text</a:t>
              </a:r>
            </a:p>
            <a:p>
              <a:pPr marL="1730375" lvl="2" indent="0" algn="l" defTabSz="114300"/>
              <a:r>
                <a:rPr lang="en-US" sz="1400" b="0" baseline="0" dirty="0">
                  <a:solidFill>
                    <a:schemeClr val="bg1">
                      <a:lumMod val="75000"/>
                    </a:schemeClr>
                  </a:solidFill>
                  <a:latin typeface="Trebuchet MS" pitchFamily="34" charset="0"/>
                </a:rPr>
                <a:t>The template comes with a number of pre-formatted placeholders for headers and text blocks. You can add more blocks by copying and pasting the existing ones or by adding a text box from the HOME menu. </a:t>
              </a:r>
            </a:p>
            <a:p>
              <a:pPr marL="1518341" lvl="2" indent="0" algn="l" defTabSz="114300"/>
              <a:endParaRPr lang="en-US" sz="1400" b="0" baseline="0" dirty="0">
                <a:solidFill>
                  <a:schemeClr val="bg1">
                    <a:lumMod val="75000"/>
                  </a:schemeClr>
                </a:solidFill>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lang="en-US" sz="1400" b="0" baseline="0" dirty="0">
                  <a:solidFill>
                    <a:schemeClr val="bg1">
                      <a:lumMod val="75000"/>
                    </a:schemeClr>
                  </a:solidFill>
                  <a:latin typeface="Trebuchet MS" pitchFamily="34" charset="0"/>
                </a:rPr>
                <a:t> </a:t>
              </a:r>
              <a:r>
                <a:rPr kumimoji="0" lang="en-US" sz="1800" b="1" i="0" u="none" strike="noStrike" kern="1200" cap="none" spc="0" normalizeH="0" baseline="0" noProof="0" dirty="0">
                  <a:ln>
                    <a:noFill/>
                  </a:ln>
                  <a:solidFill>
                    <a:srgbClr val="FFC000"/>
                  </a:solidFill>
                  <a:effectLst/>
                  <a:uLnTx/>
                  <a:uFillTx/>
                  <a:latin typeface="Trebuchet MS" pitchFamily="34" charset="0"/>
                </a:rPr>
                <a:t>Text size</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lumMod val="75000"/>
                    </a:prstClr>
                  </a:solidFill>
                  <a:effectLst/>
                  <a:uLnTx/>
                  <a:uFillTx/>
                  <a:latin typeface="Trebuchet MS" pitchFamily="34" charset="0"/>
                </a:rPr>
                <a:t>Adjust the size of your text based on how much content you have to present. The default template text offers a good starting point. Follow the conference requirements.</a:t>
              </a:r>
              <a:endParaRPr lang="en-US" sz="1400" b="0" baseline="0" dirty="0">
                <a:solidFill>
                  <a:schemeClr val="bg1">
                    <a:lumMod val="75000"/>
                  </a:schemeClr>
                </a:solidFill>
                <a:latin typeface="Trebuchet MS" pitchFamily="34" charset="0"/>
              </a:endParaRPr>
            </a:p>
            <a:p>
              <a:pPr marL="1518341" lvl="2" indent="0" algn="l" defTabSz="114300"/>
              <a:endParaRPr lang="en-US" sz="1400" b="0" baseline="0" dirty="0">
                <a:solidFill>
                  <a:schemeClr val="bg1">
                    <a:lumMod val="75000"/>
                  </a:schemeClr>
                </a:solidFill>
                <a:latin typeface="Trebuchet MS" pitchFamily="34" charset="0"/>
              </a:endParaRPr>
            </a:p>
            <a:p>
              <a:pPr algn="ctr"/>
              <a:r>
                <a:rPr lang="en-US" sz="1800" b="1" baseline="0" dirty="0">
                  <a:solidFill>
                    <a:srgbClr val="FFC000"/>
                  </a:solidFill>
                  <a:latin typeface="Trebuchet MS" pitchFamily="34" charset="0"/>
                </a:rPr>
                <a:t>How to add Tables</a:t>
              </a:r>
            </a:p>
            <a:p>
              <a:pPr marL="971550" lvl="1" indent="0" algn="l" defTabSz="114300"/>
              <a:r>
                <a:rPr lang="en-US" sz="1400" b="0" baseline="0" dirty="0">
                  <a:solidFill>
                    <a:schemeClr val="bg1">
                      <a:lumMod val="75000"/>
                    </a:schemeClr>
                  </a:solidFill>
                  <a:latin typeface="Trebuchet MS" pitchFamily="34" charset="0"/>
                </a:rPr>
                <a:t>To add a table from scratch go to the INSERT menu and click on TABLE. A drop-down box will help you select rows and columns. </a:t>
              </a:r>
            </a:p>
            <a:p>
              <a:pPr marL="0" lvl="0" indent="0" algn="l" defTabSz="114300"/>
              <a:r>
                <a:rPr lang="en-US" sz="1400" b="0" baseline="0" dirty="0">
                  <a:solidFill>
                    <a:schemeClr val="bg1">
                      <a:lumMod val="75000"/>
                    </a:schemeClr>
                  </a:solidFill>
                  <a:latin typeface="Trebuchet MS" pitchFamily="34" charset="0"/>
                </a:rPr>
                <a:t>You can also copy and a paste a table from Word or another PowerPoint document. A pasted table may need to be re-formatted by RIGHT-CLICK &gt; FORMAT SHAPE, TEXT BOX, Margins.</a:t>
              </a:r>
            </a:p>
            <a:p>
              <a:pPr marL="0" lvl="0" indent="0" algn="l" defTabSz="114300"/>
              <a:endParaRPr lang="en-US" sz="1400" b="0" baseline="0" dirty="0">
                <a:solidFill>
                  <a:schemeClr val="bg1">
                    <a:lumMod val="75000"/>
                  </a:schemeClr>
                </a:solidFill>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C000"/>
                  </a:solidFill>
                  <a:effectLst/>
                  <a:uLnTx/>
                  <a:uFillTx/>
                  <a:latin typeface="Trebuchet MS" pitchFamily="34" charset="0"/>
                </a:rPr>
                <a:t>Graphs / Charts</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lumMod val="75000"/>
                    </a:prstClr>
                  </a:solidFill>
                  <a:effectLst/>
                  <a:uLnTx/>
                  <a:uFillTx/>
                  <a:latin typeface="Trebuchet MS" pitchFamily="34" charset="0"/>
                </a:rPr>
                <a:t>You can simply copy and paste charts and graphs from Excel or Word. Some reformatting may be required depending on how the original document has been created.</a:t>
              </a:r>
            </a:p>
            <a:p>
              <a:pPr marL="0" marR="0" lvl="0" indent="0" algn="l" defTabSz="1143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white">
                    <a:lumMod val="75000"/>
                  </a:prstClr>
                </a:solidFill>
                <a:effectLst/>
                <a:uLnTx/>
                <a:uFillTx/>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C000"/>
                  </a:solidFill>
                  <a:effectLst/>
                  <a:uLnTx/>
                  <a:uFillTx/>
                  <a:latin typeface="Trebuchet MS" pitchFamily="34" charset="0"/>
                </a:rPr>
                <a:t>How to change the column configuration</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lumMod val="75000"/>
                    </a:prstClr>
                  </a:solidFill>
                  <a:effectLst/>
                  <a:uLnTx/>
                  <a:uFillTx/>
                  <a:latin typeface="Trebuchet MS" pitchFamily="34" charset="0"/>
                </a:rPr>
                <a:t>RIGHT-CLICK on the poster background and select LAYOUT to see the column options available for this template. The poster columns can also be customized on the Master. VIEW &gt; MASTER.</a:t>
              </a:r>
            </a:p>
            <a:p>
              <a:pPr marL="0" marR="0" lvl="0" indent="0" algn="ctr" defTabSz="1518341"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FFC000"/>
                </a:solidFill>
                <a:effectLst/>
                <a:uLnTx/>
                <a:uFillTx/>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C000"/>
                  </a:solidFill>
                  <a:effectLst/>
                  <a:uLnTx/>
                  <a:uFillTx/>
                  <a:latin typeface="Trebuchet MS" pitchFamily="34" charset="0"/>
                </a:rPr>
                <a:t>How to remove the info bars</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lumMod val="75000"/>
                    </a:prstClr>
                  </a:solidFill>
                  <a:effectLst/>
                  <a:uLnTx/>
                  <a:uFillTx/>
                  <a:latin typeface="Trebuchet MS" pitchFamily="34" charset="0"/>
                </a:rPr>
                <a:t>If you are working in PowerPoint for Windows and have finished your poster, save as PDF and the bars will not be included. You can also delete them by going to VIEW &gt; MASTER. On the Mac adjust the Page-Setup to match the Page-Setup in PowerPoint before you create a PDF. You can also delete them from the Slide Master.</a:t>
              </a:r>
            </a:p>
            <a:p>
              <a:pPr marL="0" marR="0" lvl="0" indent="0" algn="l" defTabSz="1143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white">
                    <a:lumMod val="75000"/>
                  </a:prstClr>
                </a:solidFill>
                <a:effectLst/>
                <a:uLnTx/>
                <a:uFillTx/>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C000"/>
                  </a:solidFill>
                  <a:effectLst/>
                  <a:uLnTx/>
                  <a:uFillTx/>
                  <a:latin typeface="Trebuchet MS" pitchFamily="34" charset="0"/>
                </a:rPr>
                <a:t>Save your work</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lumMod val="75000"/>
                    </a:prstClr>
                  </a:solidFill>
                  <a:effectLst/>
                  <a:uLnTx/>
                  <a:uFillTx/>
                  <a:latin typeface="Trebuchet MS" pitchFamily="34" charset="0"/>
                </a:rPr>
                <a:t>Save your template as a PowerPoint document. For printing, save as PowerPoint of “Print-quality” PDF.</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1400" b="0" baseline="0" dirty="0">
                <a:solidFill>
                  <a:schemeClr val="bg1">
                    <a:lumMod val="75000"/>
                  </a:schemeClr>
                </a:solidFill>
                <a:latin typeface="Trebuchet MS"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white">
                    <a:lumMod val="75000"/>
                  </a:prstClr>
                </a:solidFill>
                <a:effectLst/>
                <a:uLnTx/>
                <a:uFillTx/>
                <a:latin typeface="Trebuchet MS" pitchFamily="34" charset="0"/>
              </a:endParaRPr>
            </a:p>
          </p:txBody>
        </p:sp>
        <p:pic>
          <p:nvPicPr>
            <p:cNvPr id="118" name="Picture 117"/>
            <p:cNvPicPr/>
            <p:nvPr userDrawn="1"/>
          </p:nvPicPr>
          <p:blipFill>
            <a:blip r:embed="rId9"/>
            <a:stretch>
              <a:fillRect/>
            </a:stretch>
          </p:blipFill>
          <p:spPr>
            <a:xfrm>
              <a:off x="39540164" y="3399421"/>
              <a:ext cx="5586150" cy="1716939"/>
            </a:xfrm>
            <a:prstGeom prst="rect">
              <a:avLst/>
            </a:prstGeom>
          </p:spPr>
        </p:pic>
        <p:pic>
          <p:nvPicPr>
            <p:cNvPr id="119" name="Picture 118"/>
            <p:cNvPicPr>
              <a:picLocks noChangeAspect="1"/>
            </p:cNvPicPr>
            <p:nvPr userDrawn="1"/>
          </p:nvPicPr>
          <p:blipFill>
            <a:blip r:embed="rId10"/>
            <a:stretch>
              <a:fillRect/>
            </a:stretch>
          </p:blipFill>
          <p:spPr>
            <a:xfrm>
              <a:off x="37296876" y="7200202"/>
              <a:ext cx="2969584" cy="1140240"/>
            </a:xfrm>
            <a:prstGeom prst="rect">
              <a:avLst/>
            </a:prstGeom>
            <a:ln>
              <a:noFill/>
            </a:ln>
          </p:spPr>
        </p:pic>
        <p:pic>
          <p:nvPicPr>
            <p:cNvPr id="120" name="Picture 119"/>
            <p:cNvPicPr/>
            <p:nvPr userDrawn="1"/>
          </p:nvPicPr>
          <p:blipFill>
            <a:blip r:embed="rId11"/>
            <a:stretch>
              <a:fillRect/>
            </a:stretch>
          </p:blipFill>
          <p:spPr>
            <a:xfrm>
              <a:off x="37524683" y="10986709"/>
              <a:ext cx="1482265" cy="825421"/>
            </a:xfrm>
            <a:prstGeom prst="rect">
              <a:avLst/>
            </a:prstGeom>
          </p:spPr>
        </p:pic>
        <p:grpSp>
          <p:nvGrpSpPr>
            <p:cNvPr id="121" name="Group 120"/>
            <p:cNvGrpSpPr/>
            <p:nvPr userDrawn="1"/>
          </p:nvGrpSpPr>
          <p:grpSpPr>
            <a:xfrm>
              <a:off x="37163426" y="23152352"/>
              <a:ext cx="10354213" cy="1052915"/>
              <a:chOff x="31687960" y="29635357"/>
              <a:chExt cx="9771399" cy="1090622"/>
            </a:xfrm>
          </p:grpSpPr>
          <p:sp>
            <p:nvSpPr>
              <p:cNvPr id="123" name="Rounded Rectangle 122"/>
              <p:cNvSpPr/>
              <p:nvPr userDrawn="1"/>
            </p:nvSpPr>
            <p:spPr>
              <a:xfrm>
                <a:off x="31687960" y="29635357"/>
                <a:ext cx="9771398" cy="109062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2821436" rtl="0" eaLnBrk="1" latinLnBrk="0" hangingPunct="1">
                  <a:defRPr sz="5600" kern="1200">
                    <a:solidFill>
                      <a:schemeClr val="lt1"/>
                    </a:solidFill>
                    <a:latin typeface="+mn-lt"/>
                    <a:ea typeface="+mn-ea"/>
                    <a:cs typeface="+mn-cs"/>
                  </a:defRPr>
                </a:lvl1pPr>
                <a:lvl2pPr marL="1410719" algn="l" defTabSz="2821436" rtl="0" eaLnBrk="1" latinLnBrk="0" hangingPunct="1">
                  <a:defRPr sz="5600" kern="1200">
                    <a:solidFill>
                      <a:schemeClr val="lt1"/>
                    </a:solidFill>
                    <a:latin typeface="+mn-lt"/>
                    <a:ea typeface="+mn-ea"/>
                    <a:cs typeface="+mn-cs"/>
                  </a:defRPr>
                </a:lvl2pPr>
                <a:lvl3pPr marL="2821436" algn="l" defTabSz="2821436" rtl="0" eaLnBrk="1" latinLnBrk="0" hangingPunct="1">
                  <a:defRPr sz="5600" kern="1200">
                    <a:solidFill>
                      <a:schemeClr val="lt1"/>
                    </a:solidFill>
                    <a:latin typeface="+mn-lt"/>
                    <a:ea typeface="+mn-ea"/>
                    <a:cs typeface="+mn-cs"/>
                  </a:defRPr>
                </a:lvl3pPr>
                <a:lvl4pPr marL="4232155" algn="l" defTabSz="2821436" rtl="0" eaLnBrk="1" latinLnBrk="0" hangingPunct="1">
                  <a:defRPr sz="5600" kern="1200">
                    <a:solidFill>
                      <a:schemeClr val="lt1"/>
                    </a:solidFill>
                    <a:latin typeface="+mn-lt"/>
                    <a:ea typeface="+mn-ea"/>
                    <a:cs typeface="+mn-cs"/>
                  </a:defRPr>
                </a:lvl4pPr>
                <a:lvl5pPr marL="5642872" algn="l" defTabSz="2821436" rtl="0" eaLnBrk="1" latinLnBrk="0" hangingPunct="1">
                  <a:defRPr sz="5600" kern="1200">
                    <a:solidFill>
                      <a:schemeClr val="lt1"/>
                    </a:solidFill>
                    <a:latin typeface="+mn-lt"/>
                    <a:ea typeface="+mn-ea"/>
                    <a:cs typeface="+mn-cs"/>
                  </a:defRPr>
                </a:lvl5pPr>
                <a:lvl6pPr marL="7053590" algn="l" defTabSz="2821436" rtl="0" eaLnBrk="1" latinLnBrk="0" hangingPunct="1">
                  <a:defRPr sz="5600" kern="1200">
                    <a:solidFill>
                      <a:schemeClr val="lt1"/>
                    </a:solidFill>
                    <a:latin typeface="+mn-lt"/>
                    <a:ea typeface="+mn-ea"/>
                    <a:cs typeface="+mn-cs"/>
                  </a:defRPr>
                </a:lvl6pPr>
                <a:lvl7pPr marL="8464309" algn="l" defTabSz="2821436" rtl="0" eaLnBrk="1" latinLnBrk="0" hangingPunct="1">
                  <a:defRPr sz="5600" kern="1200">
                    <a:solidFill>
                      <a:schemeClr val="lt1"/>
                    </a:solidFill>
                    <a:latin typeface="+mn-lt"/>
                    <a:ea typeface="+mn-ea"/>
                    <a:cs typeface="+mn-cs"/>
                  </a:defRPr>
                </a:lvl7pPr>
                <a:lvl8pPr marL="9875027" algn="l" defTabSz="2821436" rtl="0" eaLnBrk="1" latinLnBrk="0" hangingPunct="1">
                  <a:defRPr sz="5600" kern="1200">
                    <a:solidFill>
                      <a:schemeClr val="lt1"/>
                    </a:solidFill>
                    <a:latin typeface="+mn-lt"/>
                    <a:ea typeface="+mn-ea"/>
                    <a:cs typeface="+mn-cs"/>
                  </a:defRPr>
                </a:lvl8pPr>
                <a:lvl9pPr marL="11285745" algn="l" defTabSz="2821436" rtl="0" eaLnBrk="1" latinLnBrk="0" hangingPunct="1">
                  <a:defRPr sz="5600" kern="1200">
                    <a:solidFill>
                      <a:schemeClr val="lt1"/>
                    </a:solidFill>
                    <a:latin typeface="+mn-lt"/>
                    <a:ea typeface="+mn-ea"/>
                    <a:cs typeface="+mn-cs"/>
                  </a:defRPr>
                </a:lvl9pPr>
              </a:lstStyle>
              <a:p>
                <a:pPr algn="ctr"/>
                <a:endParaRPr lang="en-US"/>
              </a:p>
            </p:txBody>
          </p:sp>
          <p:pic>
            <p:nvPicPr>
              <p:cNvPr id="124" name="Picture 123" descr="http://t2.gstatic.com/images?q=tbn:ANd9GcR4APHC6TT9w54M2zn_pvCiBxUNcspYPoVxirLRphBoJabfSvu7zw">
                <a:hlinkClick r:id="rId12"/>
              </p:cNvPr>
              <p:cNvPicPr>
                <a:picLocks noChangeAspect="1" noChangeArrowheads="1"/>
              </p:cNvPicPr>
              <p:nvPr userDrawn="1"/>
            </p:nvPicPr>
            <p:blipFill>
              <a:blip r:embed="rId13" cstate="print"/>
              <a:srcRect/>
              <a:stretch>
                <a:fillRect/>
              </a:stretch>
            </p:blipFill>
            <p:spPr bwMode="auto">
              <a:xfrm>
                <a:off x="31813900" y="29733687"/>
                <a:ext cx="914401" cy="914399"/>
              </a:xfrm>
              <a:prstGeom prst="rect">
                <a:avLst/>
              </a:prstGeom>
              <a:noFill/>
              <a:ln>
                <a:noFill/>
              </a:ln>
            </p:spPr>
          </p:pic>
          <p:sp>
            <p:nvSpPr>
              <p:cNvPr id="125" name="TextBox 66"/>
              <p:cNvSpPr txBox="1"/>
              <p:nvPr userDrawn="1"/>
            </p:nvSpPr>
            <p:spPr>
              <a:xfrm>
                <a:off x="32788169" y="29700257"/>
                <a:ext cx="8671190" cy="903879"/>
              </a:xfrm>
              <a:prstGeom prst="rect">
                <a:avLst/>
              </a:prstGeom>
              <a:noFill/>
              <a:ln>
                <a:noFill/>
              </a:ln>
            </p:spPr>
            <p:txBody>
              <a:bodyPr wrap="square" rtlCol="0">
                <a:spAutoFit/>
              </a:bodyPr>
              <a:lstStyle>
                <a:defPPr>
                  <a:defRPr lang="en-US"/>
                </a:defPPr>
                <a:lvl1pPr marL="0" algn="l" defTabSz="2821436" rtl="0" eaLnBrk="1" latinLnBrk="0" hangingPunct="1">
                  <a:defRPr sz="5600" kern="1200">
                    <a:solidFill>
                      <a:schemeClr val="tx1"/>
                    </a:solidFill>
                    <a:latin typeface="+mn-lt"/>
                    <a:ea typeface="+mn-ea"/>
                    <a:cs typeface="+mn-cs"/>
                  </a:defRPr>
                </a:lvl1pPr>
                <a:lvl2pPr marL="1410719" algn="l" defTabSz="2821436" rtl="0" eaLnBrk="1" latinLnBrk="0" hangingPunct="1">
                  <a:defRPr sz="5600" kern="1200">
                    <a:solidFill>
                      <a:schemeClr val="tx1"/>
                    </a:solidFill>
                    <a:latin typeface="+mn-lt"/>
                    <a:ea typeface="+mn-ea"/>
                    <a:cs typeface="+mn-cs"/>
                  </a:defRPr>
                </a:lvl2pPr>
                <a:lvl3pPr marL="2821436" algn="l" defTabSz="2821436" rtl="0" eaLnBrk="1" latinLnBrk="0" hangingPunct="1">
                  <a:defRPr sz="5600" kern="1200">
                    <a:solidFill>
                      <a:schemeClr val="tx1"/>
                    </a:solidFill>
                    <a:latin typeface="+mn-lt"/>
                    <a:ea typeface="+mn-ea"/>
                    <a:cs typeface="+mn-cs"/>
                  </a:defRPr>
                </a:lvl3pPr>
                <a:lvl4pPr marL="4232155" algn="l" defTabSz="2821436" rtl="0" eaLnBrk="1" latinLnBrk="0" hangingPunct="1">
                  <a:defRPr sz="5600" kern="1200">
                    <a:solidFill>
                      <a:schemeClr val="tx1"/>
                    </a:solidFill>
                    <a:latin typeface="+mn-lt"/>
                    <a:ea typeface="+mn-ea"/>
                    <a:cs typeface="+mn-cs"/>
                  </a:defRPr>
                </a:lvl4pPr>
                <a:lvl5pPr marL="5642872" algn="l" defTabSz="2821436" rtl="0" eaLnBrk="1" latinLnBrk="0" hangingPunct="1">
                  <a:defRPr sz="5600" kern="1200">
                    <a:solidFill>
                      <a:schemeClr val="tx1"/>
                    </a:solidFill>
                    <a:latin typeface="+mn-lt"/>
                    <a:ea typeface="+mn-ea"/>
                    <a:cs typeface="+mn-cs"/>
                  </a:defRPr>
                </a:lvl5pPr>
                <a:lvl6pPr marL="7053590" algn="l" defTabSz="2821436" rtl="0" eaLnBrk="1" latinLnBrk="0" hangingPunct="1">
                  <a:defRPr sz="5600" kern="1200">
                    <a:solidFill>
                      <a:schemeClr val="tx1"/>
                    </a:solidFill>
                    <a:latin typeface="+mn-lt"/>
                    <a:ea typeface="+mn-ea"/>
                    <a:cs typeface="+mn-cs"/>
                  </a:defRPr>
                </a:lvl6pPr>
                <a:lvl7pPr marL="8464309" algn="l" defTabSz="2821436" rtl="0" eaLnBrk="1" latinLnBrk="0" hangingPunct="1">
                  <a:defRPr sz="5600" kern="1200">
                    <a:solidFill>
                      <a:schemeClr val="tx1"/>
                    </a:solidFill>
                    <a:latin typeface="+mn-lt"/>
                    <a:ea typeface="+mn-ea"/>
                    <a:cs typeface="+mn-cs"/>
                  </a:defRPr>
                </a:lvl7pPr>
                <a:lvl8pPr marL="9875027" algn="l" defTabSz="2821436" rtl="0" eaLnBrk="1" latinLnBrk="0" hangingPunct="1">
                  <a:defRPr sz="5600" kern="1200">
                    <a:solidFill>
                      <a:schemeClr val="tx1"/>
                    </a:solidFill>
                    <a:latin typeface="+mn-lt"/>
                    <a:ea typeface="+mn-ea"/>
                    <a:cs typeface="+mn-cs"/>
                  </a:defRPr>
                </a:lvl8pPr>
                <a:lvl9pPr marL="11285745" algn="l" defTabSz="2821436" rtl="0" eaLnBrk="1" latinLnBrk="0" hangingPunct="1">
                  <a:defRPr sz="5600" kern="1200">
                    <a:solidFill>
                      <a:schemeClr val="tx1"/>
                    </a:solidFill>
                    <a:latin typeface="+mn-lt"/>
                    <a:ea typeface="+mn-ea"/>
                    <a:cs typeface="+mn-cs"/>
                  </a:defRPr>
                </a:lvl9pPr>
              </a:lstStyle>
              <a:p>
                <a:r>
                  <a:rPr lang="en-US" sz="1400" dirty="0">
                    <a:solidFill>
                      <a:schemeClr val="tx2"/>
                    </a:solidFill>
                    <a:latin typeface="Trebuchet MS" pitchFamily="34" charset="0"/>
                  </a:rPr>
                  <a:t>Student</a:t>
                </a:r>
                <a:r>
                  <a:rPr lang="en-US" sz="1400" baseline="0" dirty="0">
                    <a:solidFill>
                      <a:schemeClr val="tx2"/>
                    </a:solidFill>
                    <a:latin typeface="Trebuchet MS" pitchFamily="34" charset="0"/>
                  </a:rPr>
                  <a:t> discounts are available on our </a:t>
                </a:r>
                <a:r>
                  <a:rPr lang="en-US" sz="1400" baseline="0" dirty="0" err="1">
                    <a:solidFill>
                      <a:schemeClr val="tx2"/>
                    </a:solidFill>
                    <a:latin typeface="Trebuchet MS" pitchFamily="34" charset="0"/>
                  </a:rPr>
                  <a:t>Facebook</a:t>
                </a:r>
                <a:r>
                  <a:rPr lang="en-US" sz="1400" baseline="0" dirty="0">
                    <a:solidFill>
                      <a:schemeClr val="tx2"/>
                    </a:solidFill>
                    <a:latin typeface="Trebuchet MS" pitchFamily="34" charset="0"/>
                  </a:rPr>
                  <a:t> page.</a:t>
                </a:r>
                <a:br>
                  <a:rPr lang="en-US" sz="1400" baseline="0" dirty="0">
                    <a:solidFill>
                      <a:schemeClr val="tx2"/>
                    </a:solidFill>
                    <a:latin typeface="Trebuchet MS" pitchFamily="34" charset="0"/>
                  </a:rPr>
                </a:br>
                <a:r>
                  <a:rPr lang="en-US" sz="1400" baseline="0" dirty="0">
                    <a:solidFill>
                      <a:schemeClr val="tx2"/>
                    </a:solidFill>
                    <a:latin typeface="Trebuchet MS" pitchFamily="34" charset="0"/>
                  </a:rPr>
                  <a:t>Go to </a:t>
                </a:r>
                <a:r>
                  <a:rPr lang="en-US" sz="1400" u="sng" baseline="0" dirty="0">
                    <a:solidFill>
                      <a:schemeClr val="tx2"/>
                    </a:solidFill>
                    <a:latin typeface="Trebuchet MS" pitchFamily="34" charset="0"/>
                  </a:rPr>
                  <a:t>PosterPresentations.com</a:t>
                </a:r>
                <a:r>
                  <a:rPr lang="en-US" sz="1400" baseline="0" dirty="0">
                    <a:solidFill>
                      <a:schemeClr val="tx2"/>
                    </a:solidFill>
                    <a:latin typeface="Trebuchet MS" pitchFamily="34" charset="0"/>
                  </a:rPr>
                  <a:t> and click on the FB icon. </a:t>
                </a:r>
                <a:endParaRPr lang="en-US" sz="1400" dirty="0">
                  <a:solidFill>
                    <a:schemeClr val="tx2"/>
                  </a:solidFill>
                  <a:latin typeface="Trebuchet MS" pitchFamily="34" charset="0"/>
                </a:endParaRPr>
              </a:p>
            </p:txBody>
          </p:sp>
        </p:grpSp>
        <p:sp>
          <p:nvSpPr>
            <p:cNvPr id="122" name="TextBox 63"/>
            <p:cNvSpPr txBox="1"/>
            <p:nvPr userDrawn="1"/>
          </p:nvSpPr>
          <p:spPr>
            <a:xfrm>
              <a:off x="37163425" y="24536528"/>
              <a:ext cx="4118250" cy="2224346"/>
            </a:xfrm>
            <a:prstGeom prst="rect">
              <a:avLst/>
            </a:prstGeom>
            <a:noFill/>
          </p:spPr>
          <p:txBody>
            <a:bodyPr wrap="none" lIns="0" tIns="0" rIns="0" bIns="0" rtlCol="0">
              <a:spAutoFit/>
            </a:bodyPr>
            <a:lstStyle>
              <a:defPPr>
                <a:defRPr lang="en-US"/>
              </a:defPPr>
              <a:lvl1pPr marL="0" algn="l" defTabSz="2821436" rtl="0" eaLnBrk="1" latinLnBrk="0" hangingPunct="1">
                <a:defRPr sz="5600" kern="1200">
                  <a:solidFill>
                    <a:schemeClr val="tx1"/>
                  </a:solidFill>
                  <a:latin typeface="+mn-lt"/>
                  <a:ea typeface="+mn-ea"/>
                  <a:cs typeface="+mn-cs"/>
                </a:defRPr>
              </a:lvl1pPr>
              <a:lvl2pPr marL="1410719" algn="l" defTabSz="2821436" rtl="0" eaLnBrk="1" latinLnBrk="0" hangingPunct="1">
                <a:defRPr sz="5600" kern="1200">
                  <a:solidFill>
                    <a:schemeClr val="tx1"/>
                  </a:solidFill>
                  <a:latin typeface="+mn-lt"/>
                  <a:ea typeface="+mn-ea"/>
                  <a:cs typeface="+mn-cs"/>
                </a:defRPr>
              </a:lvl2pPr>
              <a:lvl3pPr marL="2821436" algn="l" defTabSz="2821436" rtl="0" eaLnBrk="1" latinLnBrk="0" hangingPunct="1">
                <a:defRPr sz="5600" kern="1200">
                  <a:solidFill>
                    <a:schemeClr val="tx1"/>
                  </a:solidFill>
                  <a:latin typeface="+mn-lt"/>
                  <a:ea typeface="+mn-ea"/>
                  <a:cs typeface="+mn-cs"/>
                </a:defRPr>
              </a:lvl3pPr>
              <a:lvl4pPr marL="4232155" algn="l" defTabSz="2821436" rtl="0" eaLnBrk="1" latinLnBrk="0" hangingPunct="1">
                <a:defRPr sz="5600" kern="1200">
                  <a:solidFill>
                    <a:schemeClr val="tx1"/>
                  </a:solidFill>
                  <a:latin typeface="+mn-lt"/>
                  <a:ea typeface="+mn-ea"/>
                  <a:cs typeface="+mn-cs"/>
                </a:defRPr>
              </a:lvl4pPr>
              <a:lvl5pPr marL="5642872" algn="l" defTabSz="2821436" rtl="0" eaLnBrk="1" latinLnBrk="0" hangingPunct="1">
                <a:defRPr sz="5600" kern="1200">
                  <a:solidFill>
                    <a:schemeClr val="tx1"/>
                  </a:solidFill>
                  <a:latin typeface="+mn-lt"/>
                  <a:ea typeface="+mn-ea"/>
                  <a:cs typeface="+mn-cs"/>
                </a:defRPr>
              </a:lvl5pPr>
              <a:lvl6pPr marL="7053590" algn="l" defTabSz="2821436" rtl="0" eaLnBrk="1" latinLnBrk="0" hangingPunct="1">
                <a:defRPr sz="5600" kern="1200">
                  <a:solidFill>
                    <a:schemeClr val="tx1"/>
                  </a:solidFill>
                  <a:latin typeface="+mn-lt"/>
                  <a:ea typeface="+mn-ea"/>
                  <a:cs typeface="+mn-cs"/>
                </a:defRPr>
              </a:lvl6pPr>
              <a:lvl7pPr marL="8464309" algn="l" defTabSz="2821436" rtl="0" eaLnBrk="1" latinLnBrk="0" hangingPunct="1">
                <a:defRPr sz="5600" kern="1200">
                  <a:solidFill>
                    <a:schemeClr val="tx1"/>
                  </a:solidFill>
                  <a:latin typeface="+mn-lt"/>
                  <a:ea typeface="+mn-ea"/>
                  <a:cs typeface="+mn-cs"/>
                </a:defRPr>
              </a:lvl7pPr>
              <a:lvl8pPr marL="9875027" algn="l" defTabSz="2821436" rtl="0" eaLnBrk="1" latinLnBrk="0" hangingPunct="1">
                <a:defRPr sz="5600" kern="1200">
                  <a:solidFill>
                    <a:schemeClr val="tx1"/>
                  </a:solidFill>
                  <a:latin typeface="+mn-lt"/>
                  <a:ea typeface="+mn-ea"/>
                  <a:cs typeface="+mn-cs"/>
                </a:defRPr>
              </a:lvl8pPr>
              <a:lvl9pPr marL="11285745" algn="l" defTabSz="2821436" rtl="0" eaLnBrk="1" latinLnBrk="0" hangingPunct="1">
                <a:defRPr sz="5600" kern="1200">
                  <a:solidFill>
                    <a:schemeClr val="tx1"/>
                  </a:solidFill>
                  <a:latin typeface="+mn-lt"/>
                  <a:ea typeface="+mn-ea"/>
                  <a:cs typeface="+mn-cs"/>
                </a:defRPr>
              </a:lvl9pPr>
            </a:lstStyle>
            <a:p>
              <a:pPr>
                <a:lnSpc>
                  <a:spcPts val="2600"/>
                </a:lnSpc>
              </a:pPr>
              <a:r>
                <a:rPr lang="en-US" sz="1400" dirty="0">
                  <a:solidFill>
                    <a:schemeClr val="bg1"/>
                  </a:solidFill>
                  <a:latin typeface="Calibri" panose="020F0502020204030204" pitchFamily="34" charset="0"/>
                </a:rPr>
                <a:t>© 2013</a:t>
              </a:r>
              <a:r>
                <a:rPr lang="en-US" sz="1400" baseline="0" dirty="0">
                  <a:solidFill>
                    <a:schemeClr val="bg1"/>
                  </a:solidFill>
                  <a:latin typeface="Calibri" panose="020F0502020204030204" pitchFamily="34" charset="0"/>
                </a:rPr>
                <a:t> </a:t>
              </a:r>
              <a:r>
                <a:rPr lang="en-US" sz="1400" dirty="0">
                  <a:solidFill>
                    <a:schemeClr val="bg1"/>
                  </a:solidFill>
                  <a:latin typeface="Calibri" panose="020F0502020204030204" pitchFamily="34" charset="0"/>
                </a:rPr>
                <a:t>PosterPresentations.com</a:t>
              </a:r>
            </a:p>
            <a:p>
              <a:pPr>
                <a:lnSpc>
                  <a:spcPts val="2600"/>
                </a:lnSpc>
              </a:pPr>
              <a:r>
                <a:rPr lang="en-US" sz="1400" dirty="0">
                  <a:solidFill>
                    <a:schemeClr val="bg1"/>
                  </a:solidFill>
                  <a:latin typeface="Calibri" panose="020F0502020204030204" pitchFamily="34" charset="0"/>
                </a:rPr>
                <a:t>     2117 Fourth Street ,</a:t>
              </a:r>
              <a:r>
                <a:rPr lang="en-US" sz="1400" baseline="0" dirty="0">
                  <a:solidFill>
                    <a:schemeClr val="bg1"/>
                  </a:solidFill>
                  <a:latin typeface="Calibri" panose="020F0502020204030204" pitchFamily="34" charset="0"/>
                </a:rPr>
                <a:t> Unit C        </a:t>
              </a:r>
            </a:p>
            <a:p>
              <a:pPr>
                <a:lnSpc>
                  <a:spcPts val="2600"/>
                </a:lnSpc>
              </a:pPr>
              <a:r>
                <a:rPr lang="en-US" sz="1400" baseline="0" dirty="0">
                  <a:solidFill>
                    <a:schemeClr val="bg1"/>
                  </a:solidFill>
                  <a:latin typeface="Calibri" panose="020F0502020204030204" pitchFamily="34" charset="0"/>
                </a:rPr>
                <a:t>     Berkeley CA 94710</a:t>
              </a:r>
              <a:br>
                <a:rPr lang="en-US" sz="1400" baseline="0" dirty="0">
                  <a:solidFill>
                    <a:schemeClr val="bg1"/>
                  </a:solidFill>
                  <a:latin typeface="Calibri" panose="020F0502020204030204" pitchFamily="34" charset="0"/>
                </a:rPr>
              </a:br>
              <a:r>
                <a:rPr lang="en-US" sz="1400" baseline="0" dirty="0">
                  <a:solidFill>
                    <a:schemeClr val="bg1"/>
                  </a:solidFill>
                  <a:latin typeface="Calibri" panose="020F0502020204030204" pitchFamily="34" charset="0"/>
                </a:rPr>
                <a:t>    </a:t>
              </a:r>
              <a:r>
                <a:rPr lang="en-US" sz="1400" b="1" baseline="0" dirty="0">
                  <a:solidFill>
                    <a:srgbClr val="FFFF00"/>
                  </a:solidFill>
                  <a:latin typeface="Calibri" panose="020F0502020204030204" pitchFamily="34" charset="0"/>
                </a:rPr>
                <a:t>posterpresenter@gmail.com</a:t>
              </a:r>
              <a:endParaRPr lang="en-US" sz="1400" b="1" dirty="0">
                <a:solidFill>
                  <a:srgbClr val="FFFF00"/>
                </a:solidFill>
                <a:latin typeface="Calibri" panose="020F0502020204030204" pitchFamily="34" charset="0"/>
              </a:endParaRPr>
            </a:p>
          </p:txBody>
        </p:sp>
      </p:grpSp>
    </p:spTree>
  </p:cSld>
  <p:clrMap bg1="lt1" tx1="dk1" bg2="lt2" tx2="dk2" accent1="accent1" accent2="accent2" accent3="accent3" accent4="accent4" accent5="accent5" accent6="accent6" hlink="hlink" folHlink="folHlink"/>
  <p:sldLayoutIdLst>
    <p:sldLayoutId id="2147483652" r:id="rId1"/>
  </p:sldLayoutIdLst>
  <p:txStyles>
    <p:titleStyle>
      <a:lvl1pPr algn="ctr" defTabSz="2507943" rtl="0" eaLnBrk="1" latinLnBrk="0" hangingPunct="1">
        <a:spcBef>
          <a:spcPct val="0"/>
        </a:spcBef>
        <a:buNone/>
        <a:defRPr sz="5000" kern="1200">
          <a:solidFill>
            <a:schemeClr val="bg1"/>
          </a:solidFill>
          <a:latin typeface="Trebuchet MS" pitchFamily="34" charset="0"/>
          <a:ea typeface="+mj-ea"/>
          <a:cs typeface="+mj-cs"/>
        </a:defRPr>
      </a:lvl1pPr>
    </p:titleStyle>
    <p:bodyStyle>
      <a:lvl1pPr marL="940479" indent="-940479" algn="l" defTabSz="2507943" rtl="0" eaLnBrk="1" latinLnBrk="0" hangingPunct="1">
        <a:spcBef>
          <a:spcPct val="20000"/>
        </a:spcBef>
        <a:buFont typeface="Arial" pitchFamily="34" charset="0"/>
        <a:buChar char="•"/>
        <a:defRPr sz="8800" kern="1200">
          <a:solidFill>
            <a:schemeClr val="tx1"/>
          </a:solidFill>
          <a:latin typeface="+mn-lt"/>
          <a:ea typeface="+mn-ea"/>
          <a:cs typeface="+mn-cs"/>
        </a:defRPr>
      </a:lvl1pPr>
      <a:lvl2pPr marL="2037704" indent="-783732" algn="l" defTabSz="2507943" rtl="0" eaLnBrk="1" latinLnBrk="0" hangingPunct="1">
        <a:spcBef>
          <a:spcPct val="20000"/>
        </a:spcBef>
        <a:buFont typeface="Arial" pitchFamily="34" charset="0"/>
        <a:buChar char="–"/>
        <a:defRPr sz="7700" kern="1200">
          <a:solidFill>
            <a:schemeClr val="tx1"/>
          </a:solidFill>
          <a:latin typeface="+mn-lt"/>
          <a:ea typeface="+mn-ea"/>
          <a:cs typeface="+mn-cs"/>
        </a:defRPr>
      </a:lvl2pPr>
      <a:lvl3pPr marL="3134929" indent="-626986" algn="l" defTabSz="2507943" rtl="0" eaLnBrk="1" latinLnBrk="0" hangingPunct="1">
        <a:spcBef>
          <a:spcPct val="20000"/>
        </a:spcBef>
        <a:buFont typeface="Arial" pitchFamily="34" charset="0"/>
        <a:buChar char="•"/>
        <a:defRPr sz="6600" kern="1200">
          <a:solidFill>
            <a:schemeClr val="tx1"/>
          </a:solidFill>
          <a:latin typeface="+mn-lt"/>
          <a:ea typeface="+mn-ea"/>
          <a:cs typeface="+mn-cs"/>
        </a:defRPr>
      </a:lvl3pPr>
      <a:lvl4pPr marL="4388901" indent="-626986" algn="l" defTabSz="2507943" rtl="0" eaLnBrk="1" latinLnBrk="0" hangingPunct="1">
        <a:spcBef>
          <a:spcPct val="20000"/>
        </a:spcBef>
        <a:buFont typeface="Arial" pitchFamily="34" charset="0"/>
        <a:buChar char="–"/>
        <a:defRPr sz="5500" kern="1200">
          <a:solidFill>
            <a:schemeClr val="tx1"/>
          </a:solidFill>
          <a:latin typeface="+mn-lt"/>
          <a:ea typeface="+mn-ea"/>
          <a:cs typeface="+mn-cs"/>
        </a:defRPr>
      </a:lvl4pPr>
      <a:lvl5pPr marL="5642872" indent="-626986" algn="l" defTabSz="2507943" rtl="0" eaLnBrk="1" latinLnBrk="0" hangingPunct="1">
        <a:spcBef>
          <a:spcPct val="20000"/>
        </a:spcBef>
        <a:buFont typeface="Arial" pitchFamily="34" charset="0"/>
        <a:buChar char="»"/>
        <a:defRPr sz="5500" kern="1200">
          <a:solidFill>
            <a:schemeClr val="tx1"/>
          </a:solidFill>
          <a:latin typeface="+mn-lt"/>
          <a:ea typeface="+mn-ea"/>
          <a:cs typeface="+mn-cs"/>
        </a:defRPr>
      </a:lvl5pPr>
      <a:lvl6pPr marL="6896844" indent="-626986" algn="l" defTabSz="2507943" rtl="0" eaLnBrk="1" latinLnBrk="0" hangingPunct="1">
        <a:spcBef>
          <a:spcPct val="20000"/>
        </a:spcBef>
        <a:buFont typeface="Arial" pitchFamily="34" charset="0"/>
        <a:buChar char="•"/>
        <a:defRPr sz="5500" kern="1200">
          <a:solidFill>
            <a:schemeClr val="tx1"/>
          </a:solidFill>
          <a:latin typeface="+mn-lt"/>
          <a:ea typeface="+mn-ea"/>
          <a:cs typeface="+mn-cs"/>
        </a:defRPr>
      </a:lvl6pPr>
      <a:lvl7pPr marL="8150815" indent="-626986" algn="l" defTabSz="2507943" rtl="0" eaLnBrk="1" latinLnBrk="0" hangingPunct="1">
        <a:spcBef>
          <a:spcPct val="20000"/>
        </a:spcBef>
        <a:buFont typeface="Arial" pitchFamily="34" charset="0"/>
        <a:buChar char="•"/>
        <a:defRPr sz="5500" kern="1200">
          <a:solidFill>
            <a:schemeClr val="tx1"/>
          </a:solidFill>
          <a:latin typeface="+mn-lt"/>
          <a:ea typeface="+mn-ea"/>
          <a:cs typeface="+mn-cs"/>
        </a:defRPr>
      </a:lvl7pPr>
      <a:lvl8pPr marL="9404787" indent="-626986" algn="l" defTabSz="2507943" rtl="0" eaLnBrk="1" latinLnBrk="0" hangingPunct="1">
        <a:spcBef>
          <a:spcPct val="20000"/>
        </a:spcBef>
        <a:buFont typeface="Arial" pitchFamily="34" charset="0"/>
        <a:buChar char="•"/>
        <a:defRPr sz="5500" kern="1200">
          <a:solidFill>
            <a:schemeClr val="tx1"/>
          </a:solidFill>
          <a:latin typeface="+mn-lt"/>
          <a:ea typeface="+mn-ea"/>
          <a:cs typeface="+mn-cs"/>
        </a:defRPr>
      </a:lvl8pPr>
      <a:lvl9pPr marL="10658758" indent="-626986" algn="l" defTabSz="2507943" rtl="0" eaLnBrk="1" latinLnBrk="0" hangingPunct="1">
        <a:spcBef>
          <a:spcPct val="20000"/>
        </a:spcBef>
        <a:buFont typeface="Arial" pitchFamily="34" charset="0"/>
        <a:buChar char="•"/>
        <a:defRPr sz="5500" kern="1200">
          <a:solidFill>
            <a:schemeClr val="tx1"/>
          </a:solidFill>
          <a:latin typeface="+mn-lt"/>
          <a:ea typeface="+mn-ea"/>
          <a:cs typeface="+mn-cs"/>
        </a:defRPr>
      </a:lvl9pPr>
    </p:bodyStyle>
    <p:otherStyle>
      <a:defPPr>
        <a:defRPr lang="en-US"/>
      </a:defPPr>
      <a:lvl1pPr marL="0" algn="l" defTabSz="2507943" rtl="0" eaLnBrk="1" latinLnBrk="0" hangingPunct="1">
        <a:defRPr sz="4900" kern="1200">
          <a:solidFill>
            <a:schemeClr val="tx1"/>
          </a:solidFill>
          <a:latin typeface="+mn-lt"/>
          <a:ea typeface="+mn-ea"/>
          <a:cs typeface="+mn-cs"/>
        </a:defRPr>
      </a:lvl1pPr>
      <a:lvl2pPr marL="1253972" algn="l" defTabSz="2507943" rtl="0" eaLnBrk="1" latinLnBrk="0" hangingPunct="1">
        <a:defRPr sz="4900" kern="1200">
          <a:solidFill>
            <a:schemeClr val="tx1"/>
          </a:solidFill>
          <a:latin typeface="+mn-lt"/>
          <a:ea typeface="+mn-ea"/>
          <a:cs typeface="+mn-cs"/>
        </a:defRPr>
      </a:lvl2pPr>
      <a:lvl3pPr marL="2507943" algn="l" defTabSz="2507943" rtl="0" eaLnBrk="1" latinLnBrk="0" hangingPunct="1">
        <a:defRPr sz="4900" kern="1200">
          <a:solidFill>
            <a:schemeClr val="tx1"/>
          </a:solidFill>
          <a:latin typeface="+mn-lt"/>
          <a:ea typeface="+mn-ea"/>
          <a:cs typeface="+mn-cs"/>
        </a:defRPr>
      </a:lvl3pPr>
      <a:lvl4pPr marL="3761915" algn="l" defTabSz="2507943" rtl="0" eaLnBrk="1" latinLnBrk="0" hangingPunct="1">
        <a:defRPr sz="4900" kern="1200">
          <a:solidFill>
            <a:schemeClr val="tx1"/>
          </a:solidFill>
          <a:latin typeface="+mn-lt"/>
          <a:ea typeface="+mn-ea"/>
          <a:cs typeface="+mn-cs"/>
        </a:defRPr>
      </a:lvl4pPr>
      <a:lvl5pPr marL="5015886" algn="l" defTabSz="2507943" rtl="0" eaLnBrk="1" latinLnBrk="0" hangingPunct="1">
        <a:defRPr sz="4900" kern="1200">
          <a:solidFill>
            <a:schemeClr val="tx1"/>
          </a:solidFill>
          <a:latin typeface="+mn-lt"/>
          <a:ea typeface="+mn-ea"/>
          <a:cs typeface="+mn-cs"/>
        </a:defRPr>
      </a:lvl5pPr>
      <a:lvl6pPr marL="6269858" algn="l" defTabSz="2507943" rtl="0" eaLnBrk="1" latinLnBrk="0" hangingPunct="1">
        <a:defRPr sz="4900" kern="1200">
          <a:solidFill>
            <a:schemeClr val="tx1"/>
          </a:solidFill>
          <a:latin typeface="+mn-lt"/>
          <a:ea typeface="+mn-ea"/>
          <a:cs typeface="+mn-cs"/>
        </a:defRPr>
      </a:lvl6pPr>
      <a:lvl7pPr marL="7523830" algn="l" defTabSz="2507943" rtl="0" eaLnBrk="1" latinLnBrk="0" hangingPunct="1">
        <a:defRPr sz="4900" kern="1200">
          <a:solidFill>
            <a:schemeClr val="tx1"/>
          </a:solidFill>
          <a:latin typeface="+mn-lt"/>
          <a:ea typeface="+mn-ea"/>
          <a:cs typeface="+mn-cs"/>
        </a:defRPr>
      </a:lvl7pPr>
      <a:lvl8pPr marL="8777801" algn="l" defTabSz="2507943" rtl="0" eaLnBrk="1" latinLnBrk="0" hangingPunct="1">
        <a:defRPr sz="4900" kern="1200">
          <a:solidFill>
            <a:schemeClr val="tx1"/>
          </a:solidFill>
          <a:latin typeface="+mn-lt"/>
          <a:ea typeface="+mn-ea"/>
          <a:cs typeface="+mn-cs"/>
        </a:defRPr>
      </a:lvl8pPr>
      <a:lvl9pPr marL="10031773" algn="l" defTabSz="2507943" rtl="0" eaLnBrk="1" latinLnBrk="0" hangingPunct="1">
        <a:defRPr sz="49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accent5">
                <a:lumMod val="50000"/>
              </a:schemeClr>
            </a:gs>
            <a:gs pos="50000">
              <a:schemeClr val="accent5">
                <a:lumMod val="60000"/>
                <a:lumOff val="40000"/>
              </a:schemeClr>
            </a:gs>
            <a:gs pos="100000">
              <a:schemeClr val="accent5">
                <a:lumMod val="20000"/>
                <a:lumOff val="80000"/>
              </a:schemeClr>
            </a:gs>
          </a:gsLst>
          <a:lin ang="16200000" scaled="1"/>
          <a:tileRect/>
        </a:gradFill>
        <a:effectLst/>
      </p:bgPr>
    </p:bg>
    <p:spTree>
      <p:nvGrpSpPr>
        <p:cNvPr id="1" name=""/>
        <p:cNvGrpSpPr/>
        <p:nvPr/>
      </p:nvGrpSpPr>
      <p:grpSpPr>
        <a:xfrm>
          <a:off x="0" y="0"/>
          <a:ext cx="0" cy="0"/>
          <a:chOff x="0" y="0"/>
          <a:chExt cx="0" cy="0"/>
        </a:xfrm>
      </p:grpSpPr>
      <p:sp>
        <p:nvSpPr>
          <p:cNvPr id="7" name="Rectangle 36"/>
          <p:cNvSpPr>
            <a:spLocks noChangeArrowheads="1"/>
          </p:cNvSpPr>
          <p:nvPr/>
        </p:nvSpPr>
        <p:spPr bwMode="auto">
          <a:xfrm>
            <a:off x="0" y="0"/>
            <a:ext cx="27432000" cy="2800350"/>
          </a:xfrm>
          <a:prstGeom prst="rect">
            <a:avLst/>
          </a:prstGeom>
          <a:solidFill>
            <a:schemeClr val="accent5">
              <a:lumMod val="75000"/>
            </a:schemeClr>
          </a:solidFill>
          <a:ln w="9525">
            <a:solidFill>
              <a:schemeClr val="tx1"/>
            </a:solidFill>
            <a:miter lim="800000"/>
            <a:headEnd/>
            <a:tailEnd/>
          </a:ln>
          <a:effectLst/>
        </p:spPr>
        <p:txBody>
          <a:bodyPr wrap="none" lIns="52249" tIns="26124" rIns="52249" bIns="26124" anchor="ctr"/>
          <a:lstStyle/>
          <a:p>
            <a:pPr>
              <a:defRPr/>
            </a:pPr>
            <a:endParaRPr lang="en-US" dirty="0"/>
          </a:p>
        </p:txBody>
      </p:sp>
      <p:sp>
        <p:nvSpPr>
          <p:cNvPr id="8" name="Rectangle 33"/>
          <p:cNvSpPr>
            <a:spLocks noChangeArrowheads="1"/>
          </p:cNvSpPr>
          <p:nvPr/>
        </p:nvSpPr>
        <p:spPr bwMode="auto">
          <a:xfrm>
            <a:off x="571501" y="3144838"/>
            <a:ext cx="8490857" cy="15601950"/>
          </a:xfrm>
          <a:prstGeom prst="roundRect">
            <a:avLst>
              <a:gd name="adj" fmla="val 3914"/>
            </a:avLst>
          </a:prstGeom>
          <a:gradFill>
            <a:gsLst>
              <a:gs pos="0">
                <a:schemeClr val="accent1">
                  <a:tint val="66000"/>
                  <a:satMod val="160000"/>
                </a:schemeClr>
              </a:gs>
              <a:gs pos="0">
                <a:srgbClr val="CDD2DE"/>
              </a:gs>
              <a:gs pos="100000">
                <a:srgbClr val="F3F5FA"/>
              </a:gs>
            </a:gsLst>
            <a:lin ang="16200000" scaled="1"/>
          </a:gradFill>
          <a:ln w="9525">
            <a:solidFill>
              <a:schemeClr val="tx2"/>
            </a:solidFill>
            <a:miter lim="800000"/>
            <a:headEnd/>
            <a:tailEnd/>
          </a:ln>
          <a:effectLst/>
        </p:spPr>
        <p:txBody>
          <a:bodyPr wrap="none" lIns="52249" tIns="26124" rIns="52249" bIns="26124" anchor="ctr"/>
          <a:lstStyle/>
          <a:p>
            <a:pPr>
              <a:defRPr/>
            </a:pPr>
            <a:endParaRPr lang="en-US" dirty="0"/>
          </a:p>
        </p:txBody>
      </p:sp>
      <p:sp>
        <p:nvSpPr>
          <p:cNvPr id="9" name="Rectangle 9"/>
          <p:cNvSpPr>
            <a:spLocks noChangeArrowheads="1"/>
          </p:cNvSpPr>
          <p:nvPr/>
        </p:nvSpPr>
        <p:spPr bwMode="auto">
          <a:xfrm>
            <a:off x="0" y="2803128"/>
            <a:ext cx="27432000" cy="88900"/>
          </a:xfrm>
          <a:prstGeom prst="rect">
            <a:avLst/>
          </a:prstGeom>
          <a:solidFill>
            <a:schemeClr val="accent5">
              <a:lumMod val="50000"/>
            </a:schemeClr>
          </a:solidFill>
          <a:ln w="152400">
            <a:noFill/>
            <a:miter lim="800000"/>
            <a:headEnd/>
            <a:tailEnd/>
          </a:ln>
          <a:effectLst/>
        </p:spPr>
        <p:txBody>
          <a:bodyPr wrap="none" lIns="52249" tIns="26124" rIns="52249" bIns="26124" anchor="ctr"/>
          <a:lstStyle/>
          <a:p>
            <a:pPr>
              <a:defRPr/>
            </a:pPr>
            <a:endParaRPr lang="en-US" dirty="0"/>
          </a:p>
        </p:txBody>
      </p:sp>
      <p:sp>
        <p:nvSpPr>
          <p:cNvPr id="10" name="Text Box 14"/>
          <p:cNvSpPr txBox="1">
            <a:spLocks noChangeArrowheads="1"/>
          </p:cNvSpPr>
          <p:nvPr/>
        </p:nvSpPr>
        <p:spPr bwMode="auto">
          <a:xfrm>
            <a:off x="848853" y="18802350"/>
            <a:ext cx="1571625" cy="188840"/>
          </a:xfrm>
          <a:prstGeom prst="rect">
            <a:avLst/>
          </a:prstGeom>
          <a:noFill/>
          <a:ln w="9525">
            <a:noFill/>
            <a:miter lim="800000"/>
            <a:headEnd/>
            <a:tailEnd/>
          </a:ln>
          <a:effectLst/>
        </p:spPr>
        <p:txBody>
          <a:bodyPr lIns="52150" tIns="26070" rIns="52150" bIns="26070">
            <a:spAutoFit/>
          </a:bodyPr>
          <a:lstStyle/>
          <a:p>
            <a:pPr eaLnBrk="0" hangingPunct="0">
              <a:lnSpc>
                <a:spcPct val="65000"/>
              </a:lnSpc>
              <a:spcBef>
                <a:spcPct val="50000"/>
              </a:spcBef>
              <a:defRPr/>
            </a:pPr>
            <a:r>
              <a:rPr lang="en-US" sz="300" b="1" dirty="0">
                <a:solidFill>
                  <a:schemeClr val="bg1">
                    <a:lumMod val="75000"/>
                  </a:schemeClr>
                </a:solidFill>
                <a:latin typeface="Arial" charset="0"/>
              </a:rPr>
              <a:t>RESEARCH POSTER PRESENTATION DESIGN © 2012</a:t>
            </a:r>
          </a:p>
          <a:p>
            <a:pPr eaLnBrk="0" hangingPunct="0">
              <a:lnSpc>
                <a:spcPct val="65000"/>
              </a:lnSpc>
              <a:spcBef>
                <a:spcPct val="50000"/>
              </a:spcBef>
              <a:defRPr/>
            </a:pPr>
            <a:r>
              <a:rPr lang="en-US" sz="600" b="1" dirty="0">
                <a:solidFill>
                  <a:schemeClr val="bg1">
                    <a:lumMod val="75000"/>
                  </a:schemeClr>
                </a:solidFill>
                <a:latin typeface="Arial" charset="0"/>
              </a:rPr>
              <a:t>www.PosterPresentations.com</a:t>
            </a:r>
          </a:p>
        </p:txBody>
      </p:sp>
      <p:sp>
        <p:nvSpPr>
          <p:cNvPr id="27" name="Rectangle 33"/>
          <p:cNvSpPr>
            <a:spLocks noChangeArrowheads="1"/>
          </p:cNvSpPr>
          <p:nvPr userDrawn="1"/>
        </p:nvSpPr>
        <p:spPr bwMode="auto">
          <a:xfrm>
            <a:off x="9468985" y="3144838"/>
            <a:ext cx="8490857" cy="15601950"/>
          </a:xfrm>
          <a:prstGeom prst="roundRect">
            <a:avLst>
              <a:gd name="adj" fmla="val 3914"/>
            </a:avLst>
          </a:prstGeom>
          <a:gradFill>
            <a:gsLst>
              <a:gs pos="0">
                <a:schemeClr val="accent1">
                  <a:tint val="66000"/>
                  <a:satMod val="160000"/>
                </a:schemeClr>
              </a:gs>
              <a:gs pos="0">
                <a:srgbClr val="CDD2DE"/>
              </a:gs>
              <a:gs pos="100000">
                <a:srgbClr val="F3F5FA"/>
              </a:gs>
            </a:gsLst>
            <a:lin ang="16200000" scaled="1"/>
          </a:gradFill>
          <a:ln w="9525">
            <a:solidFill>
              <a:schemeClr val="tx2"/>
            </a:solidFill>
            <a:miter lim="800000"/>
            <a:headEnd/>
            <a:tailEnd/>
          </a:ln>
          <a:effectLst/>
        </p:spPr>
        <p:txBody>
          <a:bodyPr wrap="none" lIns="52249" tIns="26124" rIns="52249" bIns="26124" anchor="ctr"/>
          <a:lstStyle/>
          <a:p>
            <a:pPr>
              <a:defRPr/>
            </a:pPr>
            <a:endParaRPr lang="en-US" dirty="0"/>
          </a:p>
        </p:txBody>
      </p:sp>
      <p:sp>
        <p:nvSpPr>
          <p:cNvPr id="28" name="Rectangle 33"/>
          <p:cNvSpPr>
            <a:spLocks noChangeArrowheads="1"/>
          </p:cNvSpPr>
          <p:nvPr userDrawn="1"/>
        </p:nvSpPr>
        <p:spPr bwMode="auto">
          <a:xfrm>
            <a:off x="18366468" y="3144838"/>
            <a:ext cx="8490857" cy="15601950"/>
          </a:xfrm>
          <a:prstGeom prst="roundRect">
            <a:avLst>
              <a:gd name="adj" fmla="val 3914"/>
            </a:avLst>
          </a:prstGeom>
          <a:gradFill>
            <a:gsLst>
              <a:gs pos="0">
                <a:schemeClr val="accent1">
                  <a:tint val="66000"/>
                  <a:satMod val="160000"/>
                </a:schemeClr>
              </a:gs>
              <a:gs pos="0">
                <a:srgbClr val="CDD2DE"/>
              </a:gs>
              <a:gs pos="100000">
                <a:srgbClr val="F3F5FA"/>
              </a:gs>
            </a:gsLst>
            <a:lin ang="16200000" scaled="1"/>
          </a:gradFill>
          <a:ln w="9525">
            <a:solidFill>
              <a:schemeClr val="tx2"/>
            </a:solidFill>
            <a:miter lim="800000"/>
            <a:headEnd/>
            <a:tailEnd/>
          </a:ln>
          <a:effectLst/>
        </p:spPr>
        <p:txBody>
          <a:bodyPr wrap="none" lIns="52249" tIns="26124" rIns="52249" bIns="26124" anchor="ctr"/>
          <a:lstStyle/>
          <a:p>
            <a:pPr>
              <a:defRPr/>
            </a:pPr>
            <a:endParaRPr lang="en-US" dirty="0"/>
          </a:p>
        </p:txBody>
      </p:sp>
      <p:grpSp>
        <p:nvGrpSpPr>
          <p:cNvPr id="22" name="Group 21"/>
          <p:cNvGrpSpPr>
            <a:grpSpLocks noChangeAspect="1"/>
          </p:cNvGrpSpPr>
          <p:nvPr userDrawn="1"/>
        </p:nvGrpSpPr>
        <p:grpSpPr>
          <a:xfrm>
            <a:off x="-6886463" y="2"/>
            <a:ext cx="6608534" cy="19202398"/>
            <a:chOff x="-11220549" y="-1"/>
            <a:chExt cx="11014225" cy="27432000"/>
          </a:xfrm>
        </p:grpSpPr>
        <p:sp>
          <p:nvSpPr>
            <p:cNvPr id="24" name="Rectangle 23"/>
            <p:cNvSpPr/>
            <p:nvPr userDrawn="1"/>
          </p:nvSpPr>
          <p:spPr>
            <a:xfrm>
              <a:off x="-11216136" y="-1"/>
              <a:ext cx="11009812" cy="27432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nchorCtr="0"/>
            <a:lstStyle>
              <a:defPPr>
                <a:defRPr lang="en-US"/>
              </a:defPPr>
              <a:lvl1pPr marL="0" algn="l" defTabSz="2821436" rtl="0" eaLnBrk="1" latinLnBrk="0" hangingPunct="1">
                <a:defRPr sz="5600" kern="1200">
                  <a:solidFill>
                    <a:schemeClr val="lt1"/>
                  </a:solidFill>
                  <a:latin typeface="+mn-lt"/>
                  <a:ea typeface="+mn-ea"/>
                  <a:cs typeface="+mn-cs"/>
                </a:defRPr>
              </a:lvl1pPr>
              <a:lvl2pPr marL="1410719" algn="l" defTabSz="2821436" rtl="0" eaLnBrk="1" latinLnBrk="0" hangingPunct="1">
                <a:defRPr sz="5600" kern="1200">
                  <a:solidFill>
                    <a:schemeClr val="lt1"/>
                  </a:solidFill>
                  <a:latin typeface="+mn-lt"/>
                  <a:ea typeface="+mn-ea"/>
                  <a:cs typeface="+mn-cs"/>
                </a:defRPr>
              </a:lvl2pPr>
              <a:lvl3pPr marL="2821436" algn="l" defTabSz="2821436" rtl="0" eaLnBrk="1" latinLnBrk="0" hangingPunct="1">
                <a:defRPr sz="5600" kern="1200">
                  <a:solidFill>
                    <a:schemeClr val="lt1"/>
                  </a:solidFill>
                  <a:latin typeface="+mn-lt"/>
                  <a:ea typeface="+mn-ea"/>
                  <a:cs typeface="+mn-cs"/>
                </a:defRPr>
              </a:lvl3pPr>
              <a:lvl4pPr marL="4232155" algn="l" defTabSz="2821436" rtl="0" eaLnBrk="1" latinLnBrk="0" hangingPunct="1">
                <a:defRPr sz="5600" kern="1200">
                  <a:solidFill>
                    <a:schemeClr val="lt1"/>
                  </a:solidFill>
                  <a:latin typeface="+mn-lt"/>
                  <a:ea typeface="+mn-ea"/>
                  <a:cs typeface="+mn-cs"/>
                </a:defRPr>
              </a:lvl4pPr>
              <a:lvl5pPr marL="5642872" algn="l" defTabSz="2821436" rtl="0" eaLnBrk="1" latinLnBrk="0" hangingPunct="1">
                <a:defRPr sz="5600" kern="1200">
                  <a:solidFill>
                    <a:schemeClr val="lt1"/>
                  </a:solidFill>
                  <a:latin typeface="+mn-lt"/>
                  <a:ea typeface="+mn-ea"/>
                  <a:cs typeface="+mn-cs"/>
                </a:defRPr>
              </a:lvl5pPr>
              <a:lvl6pPr marL="7053590" algn="l" defTabSz="2821436" rtl="0" eaLnBrk="1" latinLnBrk="0" hangingPunct="1">
                <a:defRPr sz="5600" kern="1200">
                  <a:solidFill>
                    <a:schemeClr val="lt1"/>
                  </a:solidFill>
                  <a:latin typeface="+mn-lt"/>
                  <a:ea typeface="+mn-ea"/>
                  <a:cs typeface="+mn-cs"/>
                </a:defRPr>
              </a:lvl6pPr>
              <a:lvl7pPr marL="8464309" algn="l" defTabSz="2821436" rtl="0" eaLnBrk="1" latinLnBrk="0" hangingPunct="1">
                <a:defRPr sz="5600" kern="1200">
                  <a:solidFill>
                    <a:schemeClr val="lt1"/>
                  </a:solidFill>
                  <a:latin typeface="+mn-lt"/>
                  <a:ea typeface="+mn-ea"/>
                  <a:cs typeface="+mn-cs"/>
                </a:defRPr>
              </a:lvl7pPr>
              <a:lvl8pPr marL="9875027" algn="l" defTabSz="2821436" rtl="0" eaLnBrk="1" latinLnBrk="0" hangingPunct="1">
                <a:defRPr sz="5600" kern="1200">
                  <a:solidFill>
                    <a:schemeClr val="lt1"/>
                  </a:solidFill>
                  <a:latin typeface="+mn-lt"/>
                  <a:ea typeface="+mn-ea"/>
                  <a:cs typeface="+mn-cs"/>
                </a:defRPr>
              </a:lvl8pPr>
              <a:lvl9pPr marL="11285745" algn="l" defTabSz="2821436" rtl="0" eaLnBrk="1" latinLnBrk="0" hangingPunct="1">
                <a:defRPr sz="5600" kern="1200">
                  <a:solidFill>
                    <a:schemeClr val="lt1"/>
                  </a:solidFill>
                  <a:latin typeface="+mn-lt"/>
                  <a:ea typeface="+mn-ea"/>
                  <a:cs typeface="+mn-cs"/>
                </a:defRPr>
              </a:lvl9pPr>
            </a:lstStyle>
            <a:p>
              <a:pPr marL="0" marR="0" indent="0" algn="ctr" defTabSz="1518341" rtl="0" eaLnBrk="1" fontAlgn="auto" latinLnBrk="0" hangingPunct="1">
                <a:lnSpc>
                  <a:spcPct val="100000"/>
                </a:lnSpc>
                <a:spcBef>
                  <a:spcPts val="0"/>
                </a:spcBef>
                <a:spcAft>
                  <a:spcPts val="0"/>
                </a:spcAft>
                <a:buClrTx/>
                <a:buSzTx/>
                <a:buFontTx/>
                <a:buNone/>
                <a:tabLst/>
                <a:defRPr/>
              </a:pPr>
              <a:r>
                <a:rPr lang="en-US" sz="1800" b="1" spc="0" dirty="0">
                  <a:solidFill>
                    <a:srgbClr val="FF0000"/>
                  </a:solidFill>
                  <a:latin typeface="Trebuchet MS" pitchFamily="34" charset="0"/>
                </a:rPr>
                <a:t>(—THIS SIDEBAR DOES NOT PRINT—)</a:t>
              </a:r>
              <a:endParaRPr lang="en-US" sz="1800" b="1" spc="600" dirty="0">
                <a:solidFill>
                  <a:schemeClr val="bg1"/>
                </a:solidFill>
                <a:latin typeface="Trebuchet MS" pitchFamily="34" charset="0"/>
              </a:endParaRPr>
            </a:p>
            <a:p>
              <a:pPr algn="ctr"/>
              <a:r>
                <a:rPr lang="en-US" sz="2400" b="1" spc="600" dirty="0">
                  <a:solidFill>
                    <a:schemeClr val="bg1"/>
                  </a:solidFill>
                  <a:latin typeface="Trebuchet MS" pitchFamily="34" charset="0"/>
                </a:rPr>
                <a:t>DESIGN</a:t>
              </a:r>
              <a:r>
                <a:rPr lang="en-US" sz="2400" b="1" spc="600" baseline="0" dirty="0">
                  <a:solidFill>
                    <a:schemeClr val="bg1"/>
                  </a:solidFill>
                  <a:latin typeface="Trebuchet MS" pitchFamily="34" charset="0"/>
                </a:rPr>
                <a:t> </a:t>
              </a:r>
              <a:r>
                <a:rPr lang="en-US" sz="2400" b="1" spc="600" dirty="0">
                  <a:solidFill>
                    <a:schemeClr val="bg1"/>
                  </a:solidFill>
                  <a:latin typeface="Trebuchet MS" pitchFamily="34" charset="0"/>
                </a:rPr>
                <a:t>GUIDE</a:t>
              </a:r>
            </a:p>
            <a:p>
              <a:pPr algn="ctr"/>
              <a:r>
                <a:rPr lang="en-US" sz="1000" b="1" dirty="0">
                  <a:latin typeface="Trebuchet MS" pitchFamily="34" charset="0"/>
                </a:rPr>
                <a:t> </a:t>
              </a:r>
            </a:p>
            <a:p>
              <a:pPr defTabSz="3765639"/>
              <a:r>
                <a:rPr lang="en-US" sz="1600" i="0" dirty="0">
                  <a:latin typeface="Trebuchet MS" pitchFamily="34" charset="0"/>
                </a:rPr>
                <a:t>This PowerPoint</a:t>
              </a:r>
              <a:r>
                <a:rPr lang="en-US" sz="1600" i="0" baseline="0" dirty="0">
                  <a:latin typeface="Trebuchet MS" pitchFamily="34" charset="0"/>
                </a:rPr>
                <a:t> </a:t>
              </a:r>
              <a:r>
                <a:rPr lang="en-US" sz="1600" i="0" dirty="0">
                  <a:latin typeface="Trebuchet MS" pitchFamily="34" charset="0"/>
                </a:rPr>
                <a:t>2007 template produces</a:t>
              </a:r>
              <a:r>
                <a:rPr lang="en-US" sz="1600" i="0" baseline="0" dirty="0">
                  <a:latin typeface="Trebuchet MS" pitchFamily="34" charset="0"/>
                </a:rPr>
                <a:t> </a:t>
              </a:r>
              <a:r>
                <a:rPr lang="en-US" sz="1600" i="0" dirty="0">
                  <a:latin typeface="Trebuchet MS" pitchFamily="34" charset="0"/>
                </a:rPr>
                <a:t>a 42”x60” presentation poster. </a:t>
              </a:r>
              <a:r>
                <a:rPr lang="en-US" sz="1600" dirty="0">
                  <a:latin typeface="Trebuchet MS" pitchFamily="34" charset="0"/>
                </a:rPr>
                <a:t>You</a:t>
              </a:r>
              <a:r>
                <a:rPr lang="en-US" sz="1600" baseline="0" dirty="0">
                  <a:latin typeface="Trebuchet MS" pitchFamily="34" charset="0"/>
                </a:rPr>
                <a:t> can u</a:t>
              </a:r>
              <a:r>
                <a:rPr lang="en-US" sz="1600" dirty="0">
                  <a:latin typeface="Trebuchet MS" pitchFamily="34" charset="0"/>
                </a:rPr>
                <a:t>se</a:t>
              </a:r>
              <a:r>
                <a:rPr lang="en-US" sz="1600" baseline="0" dirty="0">
                  <a:latin typeface="Trebuchet MS" pitchFamily="34" charset="0"/>
                </a:rPr>
                <a:t> it to create your research poster and </a:t>
              </a:r>
              <a:r>
                <a:rPr lang="en-US" sz="1600" dirty="0">
                  <a:latin typeface="Trebuchet MS" pitchFamily="34" charset="0"/>
                </a:rPr>
                <a:t>save valuable time placing titles, subtitles,</a:t>
              </a:r>
              <a:r>
                <a:rPr lang="en-US" sz="1600" baseline="0" dirty="0">
                  <a:latin typeface="Trebuchet MS" pitchFamily="34" charset="0"/>
                </a:rPr>
                <a:t> text, and graphics</a:t>
              </a:r>
              <a:r>
                <a:rPr lang="en-US" sz="1600" dirty="0">
                  <a:latin typeface="Trebuchet MS" pitchFamily="34" charset="0"/>
                </a:rPr>
                <a:t>. </a:t>
              </a:r>
            </a:p>
            <a:p>
              <a:pPr defTabSz="3765639"/>
              <a:r>
                <a:rPr lang="en-US" sz="1000" dirty="0">
                  <a:latin typeface="Trebuchet MS" pitchFamily="34" charset="0"/>
                </a:rPr>
                <a:t> </a:t>
              </a:r>
            </a:p>
            <a:p>
              <a:pPr defTabSz="4389219"/>
              <a:r>
                <a:rPr lang="en-US" sz="1600" dirty="0">
                  <a:latin typeface="Trebuchet MS" pitchFamily="34" charset="0"/>
                </a:rPr>
                <a:t>We provide a series of online answer your poster production questions. To view our template tutorials, go online to </a:t>
              </a:r>
              <a:r>
                <a:rPr lang="en-US" sz="1600" b="1" dirty="0">
                  <a:solidFill>
                    <a:srgbClr val="FFC000"/>
                  </a:solidFill>
                  <a:latin typeface="Trebuchet MS" pitchFamily="34" charset="0"/>
                </a:rPr>
                <a:t>PosterPresentations.com</a:t>
              </a:r>
              <a:r>
                <a:rPr lang="en-US" sz="1600" b="1" dirty="0">
                  <a:solidFill>
                    <a:schemeClr val="bg1"/>
                  </a:solidFill>
                  <a:latin typeface="Trebuchet MS" pitchFamily="34" charset="0"/>
                </a:rPr>
                <a:t> </a:t>
              </a:r>
              <a:r>
                <a:rPr lang="en-US" sz="1600" dirty="0">
                  <a:solidFill>
                    <a:schemeClr val="bg1"/>
                  </a:solidFill>
                  <a:latin typeface="Trebuchet MS" pitchFamily="34" charset="0"/>
                </a:rPr>
                <a:t>and click on HELP DESK.</a:t>
              </a:r>
            </a:p>
            <a:p>
              <a:pPr defTabSz="4389219"/>
              <a:r>
                <a:rPr lang="en-US" sz="1000" dirty="0">
                  <a:latin typeface="Trebuchet MS" pitchFamily="34" charset="0"/>
                </a:rPr>
                <a:t> </a:t>
              </a:r>
            </a:p>
            <a:p>
              <a:pPr defTabSz="4389219"/>
              <a:r>
                <a:rPr lang="en-US" sz="1600" dirty="0">
                  <a:solidFill>
                    <a:schemeClr val="bg1"/>
                  </a:solidFill>
                  <a:latin typeface="Trebuchet MS" pitchFamily="34" charset="0"/>
                </a:rPr>
                <a:t>When</a:t>
              </a:r>
              <a:r>
                <a:rPr lang="en-US" sz="1600" baseline="0" dirty="0">
                  <a:solidFill>
                    <a:schemeClr val="bg1"/>
                  </a:solidFill>
                  <a:latin typeface="Trebuchet MS" pitchFamily="34" charset="0"/>
                </a:rPr>
                <a:t> you are ready to</a:t>
              </a:r>
              <a:r>
                <a:rPr lang="en-US" sz="1600" dirty="0">
                  <a:solidFill>
                    <a:schemeClr val="bg1"/>
                  </a:solidFill>
                  <a:latin typeface="Trebuchet MS" pitchFamily="34" charset="0"/>
                </a:rPr>
                <a:t> </a:t>
              </a:r>
              <a:r>
                <a:rPr lang="en-US" sz="1600" baseline="0" dirty="0">
                  <a:solidFill>
                    <a:schemeClr val="bg1"/>
                  </a:solidFill>
                  <a:latin typeface="Trebuchet MS" pitchFamily="34" charset="0"/>
                </a:rPr>
                <a:t> print your poster</a:t>
              </a:r>
              <a:r>
                <a:rPr lang="en-US" sz="1600" dirty="0">
                  <a:solidFill>
                    <a:schemeClr val="bg1"/>
                  </a:solidFill>
                  <a:latin typeface="Trebuchet MS" pitchFamily="34" charset="0"/>
                </a:rPr>
                <a:t>,</a:t>
              </a:r>
              <a:r>
                <a:rPr lang="en-US" sz="1600" baseline="0" dirty="0">
                  <a:solidFill>
                    <a:schemeClr val="bg1"/>
                  </a:solidFill>
                  <a:latin typeface="Trebuchet MS" pitchFamily="34" charset="0"/>
                </a:rPr>
                <a:t> go online to </a:t>
              </a:r>
              <a:r>
                <a:rPr lang="en-US" sz="1600" b="0" dirty="0">
                  <a:solidFill>
                    <a:schemeClr val="bg1"/>
                  </a:solidFill>
                  <a:latin typeface="Trebuchet MS" pitchFamily="34" charset="0"/>
                </a:rPr>
                <a:t>PosterPresentations.com</a:t>
              </a:r>
              <a:br>
                <a:rPr lang="en-US" sz="1600" dirty="0">
                  <a:solidFill>
                    <a:schemeClr val="bg1"/>
                  </a:solidFill>
                  <a:latin typeface="Trebuchet MS" pitchFamily="34" charset="0"/>
                </a:rPr>
              </a:br>
              <a:r>
                <a:rPr lang="en-US" sz="1000" dirty="0">
                  <a:solidFill>
                    <a:schemeClr val="bg1"/>
                  </a:solidFill>
                  <a:latin typeface="Trebuchet MS" pitchFamily="34" charset="0"/>
                </a:rPr>
                <a:t> </a:t>
              </a:r>
            </a:p>
            <a:p>
              <a:pPr algn="l" defTabSz="3765639"/>
              <a:r>
                <a:rPr lang="en-US" sz="1600" b="0" dirty="0">
                  <a:solidFill>
                    <a:schemeClr val="bg1"/>
                  </a:solidFill>
                  <a:latin typeface="Trebuchet MS" pitchFamily="34" charset="0"/>
                </a:rPr>
                <a:t>Need</a:t>
              </a:r>
              <a:r>
                <a:rPr lang="en-US" sz="1600" b="0" baseline="0" dirty="0">
                  <a:solidFill>
                    <a:schemeClr val="bg1"/>
                  </a:solidFill>
                  <a:latin typeface="Trebuchet MS" pitchFamily="34" charset="0"/>
                </a:rPr>
                <a:t> assistance? Call us at </a:t>
              </a:r>
              <a:r>
                <a:rPr lang="en-US" sz="1600" b="0" dirty="0">
                  <a:solidFill>
                    <a:srgbClr val="FFC000"/>
                  </a:solidFill>
                  <a:latin typeface="Trebuchet MS" pitchFamily="34" charset="0"/>
                </a:rPr>
                <a:t>1.510.649.3001</a:t>
              </a:r>
            </a:p>
            <a:p>
              <a:pPr algn="l" defTabSz="3765639"/>
              <a:endParaRPr lang="en-US" sz="1600" b="0" dirty="0">
                <a:solidFill>
                  <a:srgbClr val="FFC000"/>
                </a:solidFill>
                <a:latin typeface="Trebuchet MS" pitchFamily="34" charset="0"/>
              </a:endParaRPr>
            </a:p>
            <a:p>
              <a:pPr algn="l" defTabSz="3765639"/>
              <a:endParaRPr lang="en-US" sz="1600" b="0" dirty="0">
                <a:solidFill>
                  <a:srgbClr val="FFC000"/>
                </a:solidFill>
                <a:latin typeface="Trebuchet MS" pitchFamily="34" charset="0"/>
              </a:endParaRPr>
            </a:p>
            <a:p>
              <a:pPr algn="l" defTabSz="3765639"/>
              <a:r>
                <a:rPr lang="en-US" sz="1000" b="1" dirty="0">
                  <a:solidFill>
                    <a:srgbClr val="FFFF00"/>
                  </a:solidFill>
                  <a:latin typeface="Trebuchet MS" pitchFamily="34" charset="0"/>
                </a:rPr>
                <a:t> </a:t>
              </a:r>
              <a:endParaRPr lang="en-US" sz="1600" b="1" dirty="0">
                <a:solidFill>
                  <a:schemeClr val="bg1"/>
                </a:solidFill>
                <a:latin typeface="Trebuchet MS" pitchFamily="34" charset="0"/>
              </a:endParaRPr>
            </a:p>
            <a:p>
              <a:pPr algn="ctr"/>
              <a:r>
                <a:rPr lang="en-US" sz="2400" b="1" spc="600" dirty="0">
                  <a:solidFill>
                    <a:schemeClr val="bg1"/>
                  </a:solidFill>
                  <a:latin typeface="Trebuchet MS" pitchFamily="34" charset="0"/>
                </a:rPr>
                <a:t>QUICK START</a:t>
              </a:r>
            </a:p>
            <a:p>
              <a:pPr algn="ctr"/>
              <a:r>
                <a:rPr lang="en-US" sz="1000" b="1" baseline="0" dirty="0">
                  <a:solidFill>
                    <a:schemeClr val="bg1"/>
                  </a:solidFill>
                  <a:latin typeface="Trebuchet MS" pitchFamily="34" charset="0"/>
                </a:rPr>
                <a:t> </a:t>
              </a:r>
            </a:p>
            <a:p>
              <a:pPr algn="ctr"/>
              <a:r>
                <a:rPr lang="en-US" sz="1800" b="1" baseline="0" dirty="0">
                  <a:solidFill>
                    <a:srgbClr val="FFC000"/>
                  </a:solidFill>
                  <a:latin typeface="Trebuchet MS" pitchFamily="34" charset="0"/>
                </a:rPr>
                <a:t>Zoom in and out</a:t>
              </a:r>
            </a:p>
            <a:p>
              <a:pPr marL="1203325" indent="0" algn="l" defTabSz="850900"/>
              <a:r>
                <a:rPr lang="en-US" sz="1400" b="0" baseline="0" dirty="0">
                  <a:solidFill>
                    <a:schemeClr val="bg1">
                      <a:lumMod val="75000"/>
                    </a:schemeClr>
                  </a:solidFill>
                  <a:latin typeface="Trebuchet MS" pitchFamily="34" charset="0"/>
                </a:rPr>
                <a:t>As you work on your poster zoom in and out to the level that is more comfortable to you. Go to VIEW &gt; ZOOM.</a:t>
              </a:r>
            </a:p>
            <a:p>
              <a:pPr algn="l"/>
              <a:endParaRPr lang="en-US" sz="1600" b="0" baseline="0" dirty="0">
                <a:solidFill>
                  <a:schemeClr val="bg1"/>
                </a:solidFill>
                <a:latin typeface="Trebuchet MS" pitchFamily="34" charset="0"/>
              </a:endParaRPr>
            </a:p>
            <a:p>
              <a:pPr algn="ctr"/>
              <a:r>
                <a:rPr lang="en-US" sz="1800" b="1" baseline="0" dirty="0">
                  <a:solidFill>
                    <a:srgbClr val="FFC000"/>
                  </a:solidFill>
                  <a:latin typeface="Trebuchet MS" pitchFamily="34" charset="0"/>
                </a:rPr>
                <a:t>Title, Authors, and Affiliations</a:t>
              </a:r>
            </a:p>
            <a:p>
              <a:pPr algn="l"/>
              <a:r>
                <a:rPr lang="en-US" sz="1400" b="0" baseline="0" dirty="0">
                  <a:solidFill>
                    <a:schemeClr val="bg1">
                      <a:lumMod val="75000"/>
                    </a:schemeClr>
                  </a:solidFill>
                  <a:latin typeface="Trebuchet MS" pitchFamily="34" charset="0"/>
                </a:rPr>
                <a:t>Start designing your poster by adding the title, the names of the authors, and the affiliated institutions. </a:t>
              </a:r>
              <a:r>
                <a:rPr lang="en-US" sz="1400" b="0" spc="0" baseline="0" dirty="0">
                  <a:solidFill>
                    <a:schemeClr val="bg1">
                      <a:lumMod val="75000"/>
                    </a:schemeClr>
                  </a:solidFill>
                  <a:latin typeface="Trebuchet MS" pitchFamily="34" charset="0"/>
                </a:rPr>
                <a:t>You can type or paste text into the provided boxes. The template will automatically adjust the size of your text to fit the title box. You can manually override this feature and change the size of your text. </a:t>
              </a:r>
            </a:p>
            <a:p>
              <a:pPr algn="l"/>
              <a:r>
                <a:rPr lang="en-US" sz="1000" b="0" spc="0" baseline="0" dirty="0">
                  <a:solidFill>
                    <a:schemeClr val="bg1">
                      <a:lumMod val="75000"/>
                    </a:schemeClr>
                  </a:solidFill>
                  <a:latin typeface="Trebuchet MS" pitchFamily="34" charset="0"/>
                </a:rPr>
                <a:t> </a:t>
              </a:r>
            </a:p>
            <a:p>
              <a:pPr algn="l"/>
              <a:r>
                <a:rPr lang="en-US" sz="1400" b="1" spc="300" baseline="0" dirty="0">
                  <a:solidFill>
                    <a:srgbClr val="FFC000"/>
                  </a:solidFill>
                  <a:latin typeface="Trebuchet MS" pitchFamily="34" charset="0"/>
                </a:rPr>
                <a:t>TIP</a:t>
              </a:r>
              <a:r>
                <a:rPr lang="en-US" sz="1400" b="1" baseline="0" dirty="0">
                  <a:solidFill>
                    <a:srgbClr val="FFC000"/>
                  </a:solidFill>
                  <a:latin typeface="Trebuchet MS" pitchFamily="34" charset="0"/>
                </a:rPr>
                <a:t>: </a:t>
              </a:r>
              <a:r>
                <a:rPr lang="en-US" sz="1400" b="0" baseline="0" dirty="0">
                  <a:solidFill>
                    <a:schemeClr val="bg1">
                      <a:lumMod val="75000"/>
                    </a:schemeClr>
                  </a:solidFill>
                  <a:latin typeface="Trebuchet MS" pitchFamily="34" charset="0"/>
                </a:rPr>
                <a:t>The font size of your title should be bigger than your name(s) and institution name(s).</a:t>
              </a:r>
            </a:p>
            <a:p>
              <a:pPr algn="l"/>
              <a:endParaRPr lang="en-US" sz="1600" b="1" baseline="0" dirty="0">
                <a:solidFill>
                  <a:schemeClr val="bg1"/>
                </a:solidFill>
                <a:latin typeface="Trebuchet MS" pitchFamily="34" charset="0"/>
              </a:endParaRPr>
            </a:p>
            <a:p>
              <a:pPr algn="l"/>
              <a:br>
                <a:rPr lang="en-US" sz="1600" b="1" baseline="0" dirty="0">
                  <a:solidFill>
                    <a:schemeClr val="bg1"/>
                  </a:solidFill>
                  <a:latin typeface="Trebuchet MS" pitchFamily="34" charset="0"/>
                </a:rPr>
              </a:br>
              <a:endParaRPr lang="en-US" sz="1600" b="1" dirty="0">
                <a:solidFill>
                  <a:schemeClr val="bg1"/>
                </a:solidFill>
                <a:latin typeface="Trebuchet MS" pitchFamily="34" charset="0"/>
              </a:endParaRPr>
            </a:p>
            <a:p>
              <a:pPr algn="ctr"/>
              <a:endParaRPr lang="en-US" sz="1600" b="1" dirty="0">
                <a:solidFill>
                  <a:srgbClr val="FFC000"/>
                </a:solidFill>
                <a:latin typeface="Trebuchet MS" pitchFamily="34" charset="0"/>
              </a:endParaRPr>
            </a:p>
            <a:p>
              <a:pPr algn="ctr"/>
              <a:endParaRPr lang="en-US" sz="1600" b="1" dirty="0">
                <a:solidFill>
                  <a:srgbClr val="FFC000"/>
                </a:solidFill>
                <a:latin typeface="Trebuchet MS" pitchFamily="34" charset="0"/>
              </a:endParaRPr>
            </a:p>
            <a:p>
              <a:pPr algn="ctr"/>
              <a:r>
                <a:rPr lang="en-US" sz="1800" b="1" dirty="0">
                  <a:solidFill>
                    <a:srgbClr val="FFC000"/>
                  </a:solidFill>
                  <a:latin typeface="Trebuchet MS" pitchFamily="34" charset="0"/>
                </a:rPr>
                <a:t>Adding Logos</a:t>
              </a:r>
              <a:r>
                <a:rPr lang="en-US" sz="1800" b="1" baseline="0" dirty="0">
                  <a:solidFill>
                    <a:srgbClr val="FFC000"/>
                  </a:solidFill>
                  <a:latin typeface="Trebuchet MS" pitchFamily="34" charset="0"/>
                </a:rPr>
                <a:t> / Seals</a:t>
              </a:r>
            </a:p>
            <a:p>
              <a:pPr algn="l"/>
              <a:r>
                <a:rPr lang="en-US" sz="1400" b="0" baseline="0" dirty="0">
                  <a:solidFill>
                    <a:schemeClr val="bg1">
                      <a:lumMod val="75000"/>
                    </a:schemeClr>
                  </a:solidFill>
                  <a:latin typeface="Trebuchet MS" pitchFamily="34" charset="0"/>
                </a:rPr>
                <a:t>Most often, logos are added on each side of the title. You can insert a logo by dragging and dropping it from your desktop, copy and paste or by going to INSERT &gt; PICTURES. Logos taken from web sites are likely to be low quality when printed. Zoom it at 100% to see what the logo will look like on the final poster and make any necessary adjustments.  </a:t>
              </a:r>
            </a:p>
            <a:p>
              <a:pPr algn="l"/>
              <a:endParaRPr lang="en-US" sz="1000" b="0" spc="300" baseline="0" dirty="0">
                <a:solidFill>
                  <a:schemeClr val="bg1">
                    <a:lumMod val="75000"/>
                  </a:schemeClr>
                </a:solidFill>
                <a:latin typeface="Trebuchet MS" pitchFamily="34" charset="0"/>
              </a:endParaRPr>
            </a:p>
            <a:p>
              <a:pPr algn="l"/>
              <a:r>
                <a:rPr lang="en-US" sz="1400" b="1" spc="300" baseline="0" dirty="0">
                  <a:solidFill>
                    <a:srgbClr val="FFC000"/>
                  </a:solidFill>
                  <a:latin typeface="Trebuchet MS" pitchFamily="34" charset="0"/>
                </a:rPr>
                <a:t>TIP:</a:t>
              </a:r>
              <a:r>
                <a:rPr lang="en-US" sz="1400" b="1" spc="0" baseline="0" dirty="0">
                  <a:solidFill>
                    <a:srgbClr val="FFC000"/>
                  </a:solidFill>
                  <a:latin typeface="Trebuchet MS" pitchFamily="34" charset="0"/>
                </a:rPr>
                <a:t> </a:t>
              </a:r>
              <a:r>
                <a:rPr lang="en-US" sz="1400" b="0" baseline="0" dirty="0">
                  <a:solidFill>
                    <a:schemeClr val="bg1">
                      <a:lumMod val="75000"/>
                    </a:schemeClr>
                  </a:solidFill>
                  <a:latin typeface="Trebuchet MS" pitchFamily="34" charset="0"/>
                </a:rPr>
                <a:t>See if your company’s logo is available on our free poster templates page.</a:t>
              </a:r>
            </a:p>
            <a:p>
              <a:pPr algn="l"/>
              <a:endParaRPr lang="en-US" sz="1400" b="0" baseline="0" dirty="0">
                <a:latin typeface="Trebuchet MS" pitchFamily="34" charset="0"/>
              </a:endParaRPr>
            </a:p>
            <a:p>
              <a:pPr algn="ctr"/>
              <a:r>
                <a:rPr lang="en-US" sz="1800" b="1" baseline="0" dirty="0">
                  <a:solidFill>
                    <a:srgbClr val="FFC000"/>
                  </a:solidFill>
                  <a:latin typeface="Trebuchet MS" pitchFamily="34" charset="0"/>
                </a:rPr>
                <a:t>Photographs / Graphics</a:t>
              </a:r>
            </a:p>
            <a:p>
              <a:pPr algn="l" defTabSz="977900"/>
              <a:r>
                <a:rPr lang="en-US" sz="1400" b="0" baseline="0" dirty="0">
                  <a:solidFill>
                    <a:schemeClr val="bg1">
                      <a:lumMod val="75000"/>
                    </a:schemeClr>
                  </a:solidFill>
                  <a:latin typeface="Trebuchet MS" pitchFamily="34" charset="0"/>
                </a:rPr>
                <a:t>You can add images by dragging and dropping from your desktop, copy and paste, or by going to INSERT &gt; PICTURES. Resize images proportionally by holding down the SHIFT key and dragging one of the corner handles. For a professional-looking poster, do not distort your images by enlarging them </a:t>
              </a:r>
              <a:r>
                <a:rPr lang="en-US" sz="1400" b="0" spc="0" baseline="0" dirty="0">
                  <a:solidFill>
                    <a:schemeClr val="bg1">
                      <a:lumMod val="75000"/>
                    </a:schemeClr>
                  </a:solidFill>
                  <a:latin typeface="Trebuchet MS" pitchFamily="34" charset="0"/>
                </a:rPr>
                <a:t>disproportionally.</a:t>
              </a:r>
            </a:p>
            <a:p>
              <a:pPr algn="l" defTabSz="977900"/>
              <a:endParaRPr lang="en-US" sz="1400" b="0" baseline="0" dirty="0">
                <a:latin typeface="Trebuchet MS" pitchFamily="34" charset="0"/>
              </a:endParaRPr>
            </a:p>
            <a:p>
              <a:pPr algn="ctr"/>
              <a:endParaRPr lang="en-US" sz="1600" b="1" baseline="0" dirty="0">
                <a:solidFill>
                  <a:srgbClr val="FFC000"/>
                </a:solidFill>
                <a:latin typeface="Trebuchet MS" pitchFamily="34" charset="0"/>
              </a:endParaRPr>
            </a:p>
            <a:p>
              <a:pPr algn="ctr"/>
              <a:endParaRPr lang="en-US" sz="1600" b="1" baseline="0" dirty="0">
                <a:solidFill>
                  <a:srgbClr val="FFC000"/>
                </a:solidFill>
                <a:latin typeface="Trebuchet MS" pitchFamily="34" charset="0"/>
              </a:endParaRPr>
            </a:p>
            <a:p>
              <a:pPr algn="ctr"/>
              <a:endParaRPr lang="en-US" sz="1600" b="1" baseline="0" dirty="0">
                <a:solidFill>
                  <a:srgbClr val="FFC000"/>
                </a:solidFill>
                <a:latin typeface="Trebuchet MS" pitchFamily="34" charset="0"/>
              </a:endParaRPr>
            </a:p>
            <a:p>
              <a:pPr algn="ctr"/>
              <a:endParaRPr lang="en-US" sz="1600" b="1" baseline="0" dirty="0">
                <a:solidFill>
                  <a:srgbClr val="FFC000"/>
                </a:solidFill>
                <a:latin typeface="Trebuchet MS" pitchFamily="34" charset="0"/>
              </a:endParaRPr>
            </a:p>
            <a:p>
              <a:pPr algn="ctr"/>
              <a:endParaRPr lang="en-US" sz="1600" b="1" baseline="0" dirty="0">
                <a:solidFill>
                  <a:srgbClr val="FFC000"/>
                </a:solidFill>
                <a:latin typeface="Trebuchet MS" pitchFamily="34" charset="0"/>
              </a:endParaRPr>
            </a:p>
            <a:p>
              <a:pPr algn="ctr"/>
              <a:endParaRPr lang="en-US" sz="1600" b="1" baseline="0" dirty="0">
                <a:solidFill>
                  <a:srgbClr val="FFC000"/>
                </a:solidFill>
                <a:latin typeface="Trebuchet MS" pitchFamily="34" charset="0"/>
              </a:endParaRPr>
            </a:p>
            <a:p>
              <a:pPr algn="ctr"/>
              <a:endParaRPr lang="en-US" sz="1600" b="1" baseline="0" dirty="0">
                <a:solidFill>
                  <a:srgbClr val="FFC000"/>
                </a:solidFill>
                <a:latin typeface="Trebuchet MS" pitchFamily="34" charset="0"/>
              </a:endParaRPr>
            </a:p>
            <a:p>
              <a:pPr algn="ctr"/>
              <a:endParaRPr lang="en-US" sz="1600" b="1" baseline="0" dirty="0">
                <a:solidFill>
                  <a:srgbClr val="FFC000"/>
                </a:solidFill>
                <a:latin typeface="Trebuchet MS" pitchFamily="34" charset="0"/>
              </a:endParaRPr>
            </a:p>
            <a:p>
              <a:pPr algn="ctr"/>
              <a:r>
                <a:rPr lang="en-US" sz="1800" b="1" baseline="0" dirty="0">
                  <a:solidFill>
                    <a:srgbClr val="FFC000"/>
                  </a:solidFill>
                  <a:latin typeface="Trebuchet MS" pitchFamily="34" charset="0"/>
                </a:rPr>
                <a:t>Image Quality Check</a:t>
              </a:r>
            </a:p>
            <a:p>
              <a:pPr lvl="0" algn="l" defTabSz="977900"/>
              <a:r>
                <a:rPr lang="en-US" sz="1400" b="0" baseline="0" dirty="0">
                  <a:solidFill>
                    <a:schemeClr val="bg1">
                      <a:lumMod val="75000"/>
                    </a:schemeClr>
                  </a:solidFill>
                  <a:latin typeface="Trebuchet MS" pitchFamily="34" charset="0"/>
                </a:rPr>
                <a:t>Zoom in and look at your images at 100% magnification. If they look good they will print well. </a:t>
              </a:r>
              <a:endParaRPr lang="en-US" sz="1600" b="0" dirty="0">
                <a:latin typeface="Trebuchet MS" pitchFamily="34" charset="0"/>
              </a:endParaRPr>
            </a:p>
          </p:txBody>
        </p:sp>
        <p:cxnSp>
          <p:nvCxnSpPr>
            <p:cNvPr id="25" name="Straight Connector 24"/>
            <p:cNvCxnSpPr/>
            <p:nvPr userDrawn="1"/>
          </p:nvCxnSpPr>
          <p:spPr>
            <a:xfrm>
              <a:off x="-11220549" y="5663750"/>
              <a:ext cx="10999745" cy="2783"/>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pic>
          <p:nvPicPr>
            <p:cNvPr id="26" name="Picture 25"/>
            <p:cNvPicPr>
              <a:picLocks noChangeAspect="1"/>
            </p:cNvPicPr>
            <p:nvPr userDrawn="1"/>
          </p:nvPicPr>
          <p:blipFill>
            <a:blip r:embed="rId3"/>
            <a:stretch>
              <a:fillRect/>
            </a:stretch>
          </p:blipFill>
          <p:spPr>
            <a:xfrm>
              <a:off x="-10736022" y="7070058"/>
              <a:ext cx="1597665" cy="1001614"/>
            </a:xfrm>
            <a:prstGeom prst="rect">
              <a:avLst/>
            </a:prstGeom>
          </p:spPr>
        </p:pic>
        <p:pic>
          <p:nvPicPr>
            <p:cNvPr id="42" name="Picture 41"/>
            <p:cNvPicPr>
              <a:picLocks noChangeAspect="1"/>
            </p:cNvPicPr>
            <p:nvPr userDrawn="1"/>
          </p:nvPicPr>
          <p:blipFill>
            <a:blip r:embed="rId4"/>
            <a:stretch>
              <a:fillRect/>
            </a:stretch>
          </p:blipFill>
          <p:spPr>
            <a:xfrm>
              <a:off x="-10736022" y="11080322"/>
              <a:ext cx="9986807" cy="877997"/>
            </a:xfrm>
            <a:prstGeom prst="rect">
              <a:avLst/>
            </a:prstGeom>
          </p:spPr>
        </p:pic>
        <p:grpSp>
          <p:nvGrpSpPr>
            <p:cNvPr id="43" name="Group 42"/>
            <p:cNvGrpSpPr/>
            <p:nvPr userDrawn="1"/>
          </p:nvGrpSpPr>
          <p:grpSpPr>
            <a:xfrm>
              <a:off x="-9844889" y="17817181"/>
              <a:ext cx="7631078" cy="1987425"/>
              <a:chOff x="-4516464" y="10195245"/>
              <a:chExt cx="3516822" cy="1095727"/>
            </a:xfrm>
          </p:grpSpPr>
          <p:grpSp>
            <p:nvGrpSpPr>
              <p:cNvPr id="49" name="Group 48"/>
              <p:cNvGrpSpPr/>
              <p:nvPr userDrawn="1"/>
            </p:nvGrpSpPr>
            <p:grpSpPr>
              <a:xfrm>
                <a:off x="-2783494" y="10195289"/>
                <a:ext cx="624373" cy="894736"/>
                <a:chOff x="-3958698" y="9877015"/>
                <a:chExt cx="779266" cy="1282147"/>
              </a:xfrm>
            </p:grpSpPr>
            <p:pic>
              <p:nvPicPr>
                <p:cNvPr id="55" name="Picture 54"/>
                <p:cNvPicPr>
                  <a:picLocks noChangeAspect="1"/>
                </p:cNvPicPr>
                <p:nvPr userDrawn="1"/>
              </p:nvPicPr>
              <p:blipFill>
                <a:blip r:embed="rId5"/>
                <a:stretch>
                  <a:fillRect/>
                </a:stretch>
              </p:blipFill>
              <p:spPr>
                <a:xfrm>
                  <a:off x="-3948160" y="9877015"/>
                  <a:ext cx="768728" cy="1090752"/>
                </a:xfrm>
                <a:prstGeom prst="rect">
                  <a:avLst/>
                </a:prstGeom>
              </p:spPr>
            </p:pic>
            <p:sp>
              <p:nvSpPr>
                <p:cNvPr id="56" name="TextBox 56"/>
                <p:cNvSpPr txBox="1"/>
                <p:nvPr userDrawn="1"/>
              </p:nvSpPr>
              <p:spPr>
                <a:xfrm>
                  <a:off x="-3958698" y="10916003"/>
                  <a:ext cx="779263" cy="243159"/>
                </a:xfrm>
                <a:prstGeom prst="rect">
                  <a:avLst/>
                </a:prstGeom>
                <a:solidFill>
                  <a:schemeClr val="accent1"/>
                </a:solidFill>
                <a:ln>
                  <a:noFill/>
                </a:ln>
              </p:spPr>
              <p:txBody>
                <a:bodyPr wrap="square" lIns="0" tIns="0" rIns="0" bIns="0" rtlCol="0">
                  <a:spAutoFit/>
                </a:bodyPr>
                <a:lstStyle>
                  <a:defPPr>
                    <a:defRPr lang="en-US"/>
                  </a:defPPr>
                  <a:lvl1pPr marL="0" algn="l" defTabSz="2821436" rtl="0" eaLnBrk="1" latinLnBrk="0" hangingPunct="1">
                    <a:defRPr sz="5600" kern="1200">
                      <a:solidFill>
                        <a:schemeClr val="tx1"/>
                      </a:solidFill>
                      <a:latin typeface="+mn-lt"/>
                      <a:ea typeface="+mn-ea"/>
                      <a:cs typeface="+mn-cs"/>
                    </a:defRPr>
                  </a:lvl1pPr>
                  <a:lvl2pPr marL="1410719" algn="l" defTabSz="2821436" rtl="0" eaLnBrk="1" latinLnBrk="0" hangingPunct="1">
                    <a:defRPr sz="5600" kern="1200">
                      <a:solidFill>
                        <a:schemeClr val="tx1"/>
                      </a:solidFill>
                      <a:latin typeface="+mn-lt"/>
                      <a:ea typeface="+mn-ea"/>
                      <a:cs typeface="+mn-cs"/>
                    </a:defRPr>
                  </a:lvl2pPr>
                  <a:lvl3pPr marL="2821436" algn="l" defTabSz="2821436" rtl="0" eaLnBrk="1" latinLnBrk="0" hangingPunct="1">
                    <a:defRPr sz="5600" kern="1200">
                      <a:solidFill>
                        <a:schemeClr val="tx1"/>
                      </a:solidFill>
                      <a:latin typeface="+mn-lt"/>
                      <a:ea typeface="+mn-ea"/>
                      <a:cs typeface="+mn-cs"/>
                    </a:defRPr>
                  </a:lvl3pPr>
                  <a:lvl4pPr marL="4232155" algn="l" defTabSz="2821436" rtl="0" eaLnBrk="1" latinLnBrk="0" hangingPunct="1">
                    <a:defRPr sz="5600" kern="1200">
                      <a:solidFill>
                        <a:schemeClr val="tx1"/>
                      </a:solidFill>
                      <a:latin typeface="+mn-lt"/>
                      <a:ea typeface="+mn-ea"/>
                      <a:cs typeface="+mn-cs"/>
                    </a:defRPr>
                  </a:lvl4pPr>
                  <a:lvl5pPr marL="5642872" algn="l" defTabSz="2821436" rtl="0" eaLnBrk="1" latinLnBrk="0" hangingPunct="1">
                    <a:defRPr sz="5600" kern="1200">
                      <a:solidFill>
                        <a:schemeClr val="tx1"/>
                      </a:solidFill>
                      <a:latin typeface="+mn-lt"/>
                      <a:ea typeface="+mn-ea"/>
                      <a:cs typeface="+mn-cs"/>
                    </a:defRPr>
                  </a:lvl5pPr>
                  <a:lvl6pPr marL="7053590" algn="l" defTabSz="2821436" rtl="0" eaLnBrk="1" latinLnBrk="0" hangingPunct="1">
                    <a:defRPr sz="5600" kern="1200">
                      <a:solidFill>
                        <a:schemeClr val="tx1"/>
                      </a:solidFill>
                      <a:latin typeface="+mn-lt"/>
                      <a:ea typeface="+mn-ea"/>
                      <a:cs typeface="+mn-cs"/>
                    </a:defRPr>
                  </a:lvl6pPr>
                  <a:lvl7pPr marL="8464309" algn="l" defTabSz="2821436" rtl="0" eaLnBrk="1" latinLnBrk="0" hangingPunct="1">
                    <a:defRPr sz="5600" kern="1200">
                      <a:solidFill>
                        <a:schemeClr val="tx1"/>
                      </a:solidFill>
                      <a:latin typeface="+mn-lt"/>
                      <a:ea typeface="+mn-ea"/>
                      <a:cs typeface="+mn-cs"/>
                    </a:defRPr>
                  </a:lvl7pPr>
                  <a:lvl8pPr marL="9875027" algn="l" defTabSz="2821436" rtl="0" eaLnBrk="1" latinLnBrk="0" hangingPunct="1">
                    <a:defRPr sz="5600" kern="1200">
                      <a:solidFill>
                        <a:schemeClr val="tx1"/>
                      </a:solidFill>
                      <a:latin typeface="+mn-lt"/>
                      <a:ea typeface="+mn-ea"/>
                      <a:cs typeface="+mn-cs"/>
                    </a:defRPr>
                  </a:lvl8pPr>
                  <a:lvl9pPr marL="11285745" algn="l" defTabSz="2821436" rtl="0" eaLnBrk="1" latinLnBrk="0" hangingPunct="1">
                    <a:defRPr sz="5600" kern="1200">
                      <a:solidFill>
                        <a:schemeClr val="tx1"/>
                      </a:solidFill>
                      <a:latin typeface="+mn-lt"/>
                      <a:ea typeface="+mn-ea"/>
                      <a:cs typeface="+mn-cs"/>
                    </a:defRPr>
                  </a:lvl9pPr>
                </a:lstStyle>
                <a:p>
                  <a:pPr algn="ctr"/>
                  <a:r>
                    <a:rPr lang="en-US" sz="1200" b="1" dirty="0">
                      <a:solidFill>
                        <a:schemeClr val="tx1"/>
                      </a:solidFill>
                    </a:rPr>
                    <a:t>ORIGINAL</a:t>
                  </a:r>
                </a:p>
              </p:txBody>
            </p:sp>
          </p:grpSp>
          <p:grpSp>
            <p:nvGrpSpPr>
              <p:cNvPr id="50" name="Group 49"/>
              <p:cNvGrpSpPr/>
              <p:nvPr userDrawn="1"/>
            </p:nvGrpSpPr>
            <p:grpSpPr>
              <a:xfrm>
                <a:off x="-2033159" y="10195245"/>
                <a:ext cx="1033517" cy="907667"/>
                <a:chOff x="-2921738" y="10010570"/>
                <a:chExt cx="1420279" cy="1247337"/>
              </a:xfrm>
            </p:grpSpPr>
            <p:pic>
              <p:nvPicPr>
                <p:cNvPr id="53" name="Picture 52"/>
                <p:cNvPicPr>
                  <a:picLocks noChangeAspect="1"/>
                </p:cNvPicPr>
                <p:nvPr userDrawn="1"/>
              </p:nvPicPr>
              <p:blipFill>
                <a:blip r:embed="rId5"/>
                <a:stretch>
                  <a:fillRect/>
                </a:stretch>
              </p:blipFill>
              <p:spPr>
                <a:xfrm>
                  <a:off x="-2921738" y="10010570"/>
                  <a:ext cx="1420279" cy="1029695"/>
                </a:xfrm>
                <a:prstGeom prst="rect">
                  <a:avLst/>
                </a:prstGeom>
              </p:spPr>
            </p:pic>
            <p:sp>
              <p:nvSpPr>
                <p:cNvPr id="54" name="TextBox 54"/>
                <p:cNvSpPr txBox="1"/>
                <p:nvPr userDrawn="1"/>
              </p:nvSpPr>
              <p:spPr>
                <a:xfrm>
                  <a:off x="-2918992" y="10985853"/>
                  <a:ext cx="1417533" cy="272054"/>
                </a:xfrm>
                <a:prstGeom prst="rect">
                  <a:avLst/>
                </a:prstGeom>
                <a:solidFill>
                  <a:srgbClr val="FF0000"/>
                </a:solidFill>
              </p:spPr>
              <p:txBody>
                <a:bodyPr wrap="square" lIns="0" tIns="0" rIns="0" bIns="0" rtlCol="0">
                  <a:spAutoFit/>
                </a:bodyPr>
                <a:lstStyle>
                  <a:defPPr>
                    <a:defRPr lang="en-US"/>
                  </a:defPPr>
                  <a:lvl1pPr marL="0" algn="l" defTabSz="2821436" rtl="0" eaLnBrk="1" latinLnBrk="0" hangingPunct="1">
                    <a:defRPr sz="5600" kern="1200">
                      <a:solidFill>
                        <a:schemeClr val="tx1"/>
                      </a:solidFill>
                      <a:latin typeface="+mn-lt"/>
                      <a:ea typeface="+mn-ea"/>
                      <a:cs typeface="+mn-cs"/>
                    </a:defRPr>
                  </a:lvl1pPr>
                  <a:lvl2pPr marL="1410719" algn="l" defTabSz="2821436" rtl="0" eaLnBrk="1" latinLnBrk="0" hangingPunct="1">
                    <a:defRPr sz="5600" kern="1200">
                      <a:solidFill>
                        <a:schemeClr val="tx1"/>
                      </a:solidFill>
                      <a:latin typeface="+mn-lt"/>
                      <a:ea typeface="+mn-ea"/>
                      <a:cs typeface="+mn-cs"/>
                    </a:defRPr>
                  </a:lvl2pPr>
                  <a:lvl3pPr marL="2821436" algn="l" defTabSz="2821436" rtl="0" eaLnBrk="1" latinLnBrk="0" hangingPunct="1">
                    <a:defRPr sz="5600" kern="1200">
                      <a:solidFill>
                        <a:schemeClr val="tx1"/>
                      </a:solidFill>
                      <a:latin typeface="+mn-lt"/>
                      <a:ea typeface="+mn-ea"/>
                      <a:cs typeface="+mn-cs"/>
                    </a:defRPr>
                  </a:lvl3pPr>
                  <a:lvl4pPr marL="4232155" algn="l" defTabSz="2821436" rtl="0" eaLnBrk="1" latinLnBrk="0" hangingPunct="1">
                    <a:defRPr sz="5600" kern="1200">
                      <a:solidFill>
                        <a:schemeClr val="tx1"/>
                      </a:solidFill>
                      <a:latin typeface="+mn-lt"/>
                      <a:ea typeface="+mn-ea"/>
                      <a:cs typeface="+mn-cs"/>
                    </a:defRPr>
                  </a:lvl4pPr>
                  <a:lvl5pPr marL="5642872" algn="l" defTabSz="2821436" rtl="0" eaLnBrk="1" latinLnBrk="0" hangingPunct="1">
                    <a:defRPr sz="5600" kern="1200">
                      <a:solidFill>
                        <a:schemeClr val="tx1"/>
                      </a:solidFill>
                      <a:latin typeface="+mn-lt"/>
                      <a:ea typeface="+mn-ea"/>
                      <a:cs typeface="+mn-cs"/>
                    </a:defRPr>
                  </a:lvl5pPr>
                  <a:lvl6pPr marL="7053590" algn="l" defTabSz="2821436" rtl="0" eaLnBrk="1" latinLnBrk="0" hangingPunct="1">
                    <a:defRPr sz="5600" kern="1200">
                      <a:solidFill>
                        <a:schemeClr val="tx1"/>
                      </a:solidFill>
                      <a:latin typeface="+mn-lt"/>
                      <a:ea typeface="+mn-ea"/>
                      <a:cs typeface="+mn-cs"/>
                    </a:defRPr>
                  </a:lvl6pPr>
                  <a:lvl7pPr marL="8464309" algn="l" defTabSz="2821436" rtl="0" eaLnBrk="1" latinLnBrk="0" hangingPunct="1">
                    <a:defRPr sz="5600" kern="1200">
                      <a:solidFill>
                        <a:schemeClr val="tx1"/>
                      </a:solidFill>
                      <a:latin typeface="+mn-lt"/>
                      <a:ea typeface="+mn-ea"/>
                      <a:cs typeface="+mn-cs"/>
                    </a:defRPr>
                  </a:lvl7pPr>
                  <a:lvl8pPr marL="9875027" algn="l" defTabSz="2821436" rtl="0" eaLnBrk="1" latinLnBrk="0" hangingPunct="1">
                    <a:defRPr sz="5600" kern="1200">
                      <a:solidFill>
                        <a:schemeClr val="tx1"/>
                      </a:solidFill>
                      <a:latin typeface="+mn-lt"/>
                      <a:ea typeface="+mn-ea"/>
                      <a:cs typeface="+mn-cs"/>
                    </a:defRPr>
                  </a:lvl8pPr>
                  <a:lvl9pPr marL="11285745" algn="l" defTabSz="2821436" rtl="0" eaLnBrk="1" latinLnBrk="0" hangingPunct="1">
                    <a:defRPr sz="5600" kern="1200">
                      <a:solidFill>
                        <a:schemeClr val="tx1"/>
                      </a:solidFill>
                      <a:latin typeface="+mn-lt"/>
                      <a:ea typeface="+mn-ea"/>
                      <a:cs typeface="+mn-cs"/>
                    </a:defRPr>
                  </a:lvl9pPr>
                </a:lstStyle>
                <a:p>
                  <a:pPr algn="ctr"/>
                  <a:r>
                    <a:rPr lang="en-US" sz="1400" b="1" dirty="0">
                      <a:solidFill>
                        <a:schemeClr val="bg1"/>
                      </a:solidFill>
                    </a:rPr>
                    <a:t>DISTORTED</a:t>
                  </a:r>
                  <a:endParaRPr lang="en-US" sz="700" b="1" dirty="0">
                    <a:solidFill>
                      <a:schemeClr val="bg1"/>
                    </a:solidFill>
                  </a:endParaRPr>
                </a:p>
              </p:txBody>
            </p:sp>
          </p:grpSp>
          <p:pic>
            <p:nvPicPr>
              <p:cNvPr id="51" name="Picture 50"/>
              <p:cNvPicPr>
                <a:picLocks noChangeAspect="1"/>
              </p:cNvPicPr>
              <p:nvPr userDrawn="1"/>
            </p:nvPicPr>
            <p:blipFill>
              <a:blip r:embed="rId6"/>
              <a:stretch>
                <a:fillRect/>
              </a:stretch>
            </p:blipFill>
            <p:spPr>
              <a:xfrm>
                <a:off x="-4516464" y="10195268"/>
                <a:ext cx="1098742" cy="847761"/>
              </a:xfrm>
              <a:prstGeom prst="rect">
                <a:avLst/>
              </a:prstGeom>
            </p:spPr>
          </p:pic>
          <p:sp>
            <p:nvSpPr>
              <p:cNvPr id="52" name="TextBox 52"/>
              <p:cNvSpPr txBox="1"/>
              <p:nvPr userDrawn="1"/>
            </p:nvSpPr>
            <p:spPr>
              <a:xfrm>
                <a:off x="-4471893" y="11093004"/>
                <a:ext cx="1035685" cy="197968"/>
              </a:xfrm>
              <a:prstGeom prst="rect">
                <a:avLst/>
              </a:prstGeom>
              <a:noFill/>
            </p:spPr>
            <p:txBody>
              <a:bodyPr wrap="square" lIns="0" tIns="0" rIns="0" bIns="0" rtlCol="0">
                <a:spAutoFit/>
              </a:bodyPr>
              <a:lstStyle>
                <a:defPPr>
                  <a:defRPr lang="en-US"/>
                </a:defPPr>
                <a:lvl1pPr marL="0" algn="l" defTabSz="2821436" rtl="0" eaLnBrk="1" latinLnBrk="0" hangingPunct="1">
                  <a:defRPr sz="5600" kern="1200">
                    <a:solidFill>
                      <a:schemeClr val="tx1"/>
                    </a:solidFill>
                    <a:latin typeface="+mn-lt"/>
                    <a:ea typeface="+mn-ea"/>
                    <a:cs typeface="+mn-cs"/>
                  </a:defRPr>
                </a:lvl1pPr>
                <a:lvl2pPr marL="1410719" algn="l" defTabSz="2821436" rtl="0" eaLnBrk="1" latinLnBrk="0" hangingPunct="1">
                  <a:defRPr sz="5600" kern="1200">
                    <a:solidFill>
                      <a:schemeClr val="tx1"/>
                    </a:solidFill>
                    <a:latin typeface="+mn-lt"/>
                    <a:ea typeface="+mn-ea"/>
                    <a:cs typeface="+mn-cs"/>
                  </a:defRPr>
                </a:lvl2pPr>
                <a:lvl3pPr marL="2821436" algn="l" defTabSz="2821436" rtl="0" eaLnBrk="1" latinLnBrk="0" hangingPunct="1">
                  <a:defRPr sz="5600" kern="1200">
                    <a:solidFill>
                      <a:schemeClr val="tx1"/>
                    </a:solidFill>
                    <a:latin typeface="+mn-lt"/>
                    <a:ea typeface="+mn-ea"/>
                    <a:cs typeface="+mn-cs"/>
                  </a:defRPr>
                </a:lvl3pPr>
                <a:lvl4pPr marL="4232155" algn="l" defTabSz="2821436" rtl="0" eaLnBrk="1" latinLnBrk="0" hangingPunct="1">
                  <a:defRPr sz="5600" kern="1200">
                    <a:solidFill>
                      <a:schemeClr val="tx1"/>
                    </a:solidFill>
                    <a:latin typeface="+mn-lt"/>
                    <a:ea typeface="+mn-ea"/>
                    <a:cs typeface="+mn-cs"/>
                  </a:defRPr>
                </a:lvl4pPr>
                <a:lvl5pPr marL="5642872" algn="l" defTabSz="2821436" rtl="0" eaLnBrk="1" latinLnBrk="0" hangingPunct="1">
                  <a:defRPr sz="5600" kern="1200">
                    <a:solidFill>
                      <a:schemeClr val="tx1"/>
                    </a:solidFill>
                    <a:latin typeface="+mn-lt"/>
                    <a:ea typeface="+mn-ea"/>
                    <a:cs typeface="+mn-cs"/>
                  </a:defRPr>
                </a:lvl5pPr>
                <a:lvl6pPr marL="7053590" algn="l" defTabSz="2821436" rtl="0" eaLnBrk="1" latinLnBrk="0" hangingPunct="1">
                  <a:defRPr sz="5600" kern="1200">
                    <a:solidFill>
                      <a:schemeClr val="tx1"/>
                    </a:solidFill>
                    <a:latin typeface="+mn-lt"/>
                    <a:ea typeface="+mn-ea"/>
                    <a:cs typeface="+mn-cs"/>
                  </a:defRPr>
                </a:lvl6pPr>
                <a:lvl7pPr marL="8464309" algn="l" defTabSz="2821436" rtl="0" eaLnBrk="1" latinLnBrk="0" hangingPunct="1">
                  <a:defRPr sz="5600" kern="1200">
                    <a:solidFill>
                      <a:schemeClr val="tx1"/>
                    </a:solidFill>
                    <a:latin typeface="+mn-lt"/>
                    <a:ea typeface="+mn-ea"/>
                    <a:cs typeface="+mn-cs"/>
                  </a:defRPr>
                </a:lvl7pPr>
                <a:lvl8pPr marL="9875027" algn="l" defTabSz="2821436" rtl="0" eaLnBrk="1" latinLnBrk="0" hangingPunct="1">
                  <a:defRPr sz="5600" kern="1200">
                    <a:solidFill>
                      <a:schemeClr val="tx1"/>
                    </a:solidFill>
                    <a:latin typeface="+mn-lt"/>
                    <a:ea typeface="+mn-ea"/>
                    <a:cs typeface="+mn-cs"/>
                  </a:defRPr>
                </a:lvl8pPr>
                <a:lvl9pPr marL="11285745" algn="l" defTabSz="2821436" rtl="0" eaLnBrk="1" latinLnBrk="0" hangingPunct="1">
                  <a:defRPr sz="5600" kern="1200">
                    <a:solidFill>
                      <a:schemeClr val="tx1"/>
                    </a:solidFill>
                    <a:latin typeface="+mn-lt"/>
                    <a:ea typeface="+mn-ea"/>
                    <a:cs typeface="+mn-cs"/>
                  </a:defRPr>
                </a:lvl9pPr>
              </a:lstStyle>
              <a:p>
                <a:pPr algn="ctr"/>
                <a:r>
                  <a:rPr lang="en-US" sz="1400" dirty="0">
                    <a:solidFill>
                      <a:schemeClr val="bg1"/>
                    </a:solidFill>
                  </a:rPr>
                  <a:t>Corner</a:t>
                </a:r>
                <a:r>
                  <a:rPr lang="en-US" sz="1400" baseline="0" dirty="0">
                    <a:solidFill>
                      <a:schemeClr val="bg1"/>
                    </a:solidFill>
                  </a:rPr>
                  <a:t> handles</a:t>
                </a:r>
                <a:endParaRPr lang="en-US" sz="1400" dirty="0">
                  <a:solidFill>
                    <a:schemeClr val="bg1"/>
                  </a:solidFill>
                </a:endParaRPr>
              </a:p>
            </p:txBody>
          </p:sp>
        </p:grpSp>
        <p:grpSp>
          <p:nvGrpSpPr>
            <p:cNvPr id="44" name="Group 43"/>
            <p:cNvGrpSpPr/>
            <p:nvPr userDrawn="1"/>
          </p:nvGrpSpPr>
          <p:grpSpPr>
            <a:xfrm>
              <a:off x="-9604625" y="22201807"/>
              <a:ext cx="7832477" cy="2027097"/>
              <a:chOff x="-4427461" y="12587745"/>
              <a:chExt cx="3609638" cy="1117601"/>
            </a:xfrm>
          </p:grpSpPr>
          <p:pic>
            <p:nvPicPr>
              <p:cNvPr id="45" name="Picture 44"/>
              <p:cNvPicPr/>
              <p:nvPr userDrawn="1"/>
            </p:nvPicPr>
            <p:blipFill>
              <a:blip r:embed="rId7"/>
              <a:stretch>
                <a:fillRect/>
              </a:stretch>
            </p:blipFill>
            <p:spPr>
              <a:xfrm>
                <a:off x="-4179101" y="12737786"/>
                <a:ext cx="1512652" cy="772700"/>
              </a:xfrm>
              <a:prstGeom prst="rect">
                <a:avLst/>
              </a:prstGeom>
            </p:spPr>
          </p:pic>
          <p:pic>
            <p:nvPicPr>
              <p:cNvPr id="46" name="Picture 45"/>
              <p:cNvPicPr/>
              <p:nvPr userDrawn="1"/>
            </p:nvPicPr>
            <p:blipFill>
              <a:blip r:embed="rId8"/>
              <a:stretch>
                <a:fillRect/>
              </a:stretch>
            </p:blipFill>
            <p:spPr>
              <a:xfrm>
                <a:off x="-2596264" y="12737785"/>
                <a:ext cx="1512652" cy="772700"/>
              </a:xfrm>
              <a:prstGeom prst="rect">
                <a:avLst/>
              </a:prstGeom>
            </p:spPr>
          </p:pic>
          <p:sp>
            <p:nvSpPr>
              <p:cNvPr id="47" name="TextBox 47"/>
              <p:cNvSpPr txBox="1"/>
              <p:nvPr userDrawn="1"/>
            </p:nvSpPr>
            <p:spPr>
              <a:xfrm rot="16200000">
                <a:off x="-4921252" y="13081536"/>
                <a:ext cx="1117601" cy="130020"/>
              </a:xfrm>
              <a:prstGeom prst="rect">
                <a:avLst/>
              </a:prstGeom>
              <a:noFill/>
            </p:spPr>
            <p:txBody>
              <a:bodyPr wrap="square" lIns="0" tIns="0" rIns="0" bIns="0" rtlCol="0">
                <a:spAutoFit/>
              </a:bodyPr>
              <a:lstStyle>
                <a:defPPr>
                  <a:defRPr lang="en-US"/>
                </a:defPPr>
                <a:lvl1pPr marL="0" algn="l" defTabSz="2821436" rtl="0" eaLnBrk="1" latinLnBrk="0" hangingPunct="1">
                  <a:defRPr sz="5600" kern="1200">
                    <a:solidFill>
                      <a:schemeClr val="tx1"/>
                    </a:solidFill>
                    <a:latin typeface="+mn-lt"/>
                    <a:ea typeface="+mn-ea"/>
                    <a:cs typeface="+mn-cs"/>
                  </a:defRPr>
                </a:lvl1pPr>
                <a:lvl2pPr marL="1410719" algn="l" defTabSz="2821436" rtl="0" eaLnBrk="1" latinLnBrk="0" hangingPunct="1">
                  <a:defRPr sz="5600" kern="1200">
                    <a:solidFill>
                      <a:schemeClr val="tx1"/>
                    </a:solidFill>
                    <a:latin typeface="+mn-lt"/>
                    <a:ea typeface="+mn-ea"/>
                    <a:cs typeface="+mn-cs"/>
                  </a:defRPr>
                </a:lvl2pPr>
                <a:lvl3pPr marL="2821436" algn="l" defTabSz="2821436" rtl="0" eaLnBrk="1" latinLnBrk="0" hangingPunct="1">
                  <a:defRPr sz="5600" kern="1200">
                    <a:solidFill>
                      <a:schemeClr val="tx1"/>
                    </a:solidFill>
                    <a:latin typeface="+mn-lt"/>
                    <a:ea typeface="+mn-ea"/>
                    <a:cs typeface="+mn-cs"/>
                  </a:defRPr>
                </a:lvl3pPr>
                <a:lvl4pPr marL="4232155" algn="l" defTabSz="2821436" rtl="0" eaLnBrk="1" latinLnBrk="0" hangingPunct="1">
                  <a:defRPr sz="5600" kern="1200">
                    <a:solidFill>
                      <a:schemeClr val="tx1"/>
                    </a:solidFill>
                    <a:latin typeface="+mn-lt"/>
                    <a:ea typeface="+mn-ea"/>
                    <a:cs typeface="+mn-cs"/>
                  </a:defRPr>
                </a:lvl4pPr>
                <a:lvl5pPr marL="5642872" algn="l" defTabSz="2821436" rtl="0" eaLnBrk="1" latinLnBrk="0" hangingPunct="1">
                  <a:defRPr sz="5600" kern="1200">
                    <a:solidFill>
                      <a:schemeClr val="tx1"/>
                    </a:solidFill>
                    <a:latin typeface="+mn-lt"/>
                    <a:ea typeface="+mn-ea"/>
                    <a:cs typeface="+mn-cs"/>
                  </a:defRPr>
                </a:lvl5pPr>
                <a:lvl6pPr marL="7053590" algn="l" defTabSz="2821436" rtl="0" eaLnBrk="1" latinLnBrk="0" hangingPunct="1">
                  <a:defRPr sz="5600" kern="1200">
                    <a:solidFill>
                      <a:schemeClr val="tx1"/>
                    </a:solidFill>
                    <a:latin typeface="+mn-lt"/>
                    <a:ea typeface="+mn-ea"/>
                    <a:cs typeface="+mn-cs"/>
                  </a:defRPr>
                </a:lvl6pPr>
                <a:lvl7pPr marL="8464309" algn="l" defTabSz="2821436" rtl="0" eaLnBrk="1" latinLnBrk="0" hangingPunct="1">
                  <a:defRPr sz="5600" kern="1200">
                    <a:solidFill>
                      <a:schemeClr val="tx1"/>
                    </a:solidFill>
                    <a:latin typeface="+mn-lt"/>
                    <a:ea typeface="+mn-ea"/>
                    <a:cs typeface="+mn-cs"/>
                  </a:defRPr>
                </a:lvl7pPr>
                <a:lvl8pPr marL="9875027" algn="l" defTabSz="2821436" rtl="0" eaLnBrk="1" latinLnBrk="0" hangingPunct="1">
                  <a:defRPr sz="5600" kern="1200">
                    <a:solidFill>
                      <a:schemeClr val="tx1"/>
                    </a:solidFill>
                    <a:latin typeface="+mn-lt"/>
                    <a:ea typeface="+mn-ea"/>
                    <a:cs typeface="+mn-cs"/>
                  </a:defRPr>
                </a:lvl8pPr>
                <a:lvl9pPr marL="11285745" algn="l" defTabSz="2821436" rtl="0" eaLnBrk="1" latinLnBrk="0" hangingPunct="1">
                  <a:defRPr sz="5600" kern="1200">
                    <a:solidFill>
                      <a:schemeClr val="tx1"/>
                    </a:solidFill>
                    <a:latin typeface="+mn-lt"/>
                    <a:ea typeface="+mn-ea"/>
                    <a:cs typeface="+mn-cs"/>
                  </a:defRPr>
                </a:lvl9pPr>
              </a:lstStyle>
              <a:p>
                <a:pPr algn="ctr"/>
                <a:r>
                  <a:rPr lang="en-US" sz="1100" dirty="0">
                    <a:solidFill>
                      <a:srgbClr val="92D050"/>
                    </a:solidFill>
                  </a:rPr>
                  <a:t>Good</a:t>
                </a:r>
                <a:r>
                  <a:rPr lang="en-US" sz="1100" baseline="0" dirty="0">
                    <a:solidFill>
                      <a:srgbClr val="92D050"/>
                    </a:solidFill>
                  </a:rPr>
                  <a:t> </a:t>
                </a:r>
                <a:r>
                  <a:rPr lang="en-US" sz="1100" baseline="0" dirty="0">
                    <a:solidFill>
                      <a:schemeClr val="bg1"/>
                    </a:solidFill>
                  </a:rPr>
                  <a:t>printing quality</a:t>
                </a:r>
                <a:endParaRPr lang="en-US" sz="1100" dirty="0">
                  <a:solidFill>
                    <a:schemeClr val="bg1"/>
                  </a:solidFill>
                </a:endParaRPr>
              </a:p>
            </p:txBody>
          </p:sp>
          <p:sp>
            <p:nvSpPr>
              <p:cNvPr id="48" name="TextBox 48"/>
              <p:cNvSpPr txBox="1"/>
              <p:nvPr userDrawn="1"/>
            </p:nvSpPr>
            <p:spPr>
              <a:xfrm rot="16200000">
                <a:off x="-1447544" y="13075625"/>
                <a:ext cx="1117601" cy="141841"/>
              </a:xfrm>
              <a:prstGeom prst="rect">
                <a:avLst/>
              </a:prstGeom>
              <a:noFill/>
            </p:spPr>
            <p:txBody>
              <a:bodyPr wrap="square" lIns="0" tIns="0" rIns="0" bIns="0" rtlCol="0">
                <a:spAutoFit/>
              </a:bodyPr>
              <a:lstStyle>
                <a:defPPr>
                  <a:defRPr lang="en-US"/>
                </a:defPPr>
                <a:lvl1pPr marL="0" algn="l" defTabSz="2821436" rtl="0" eaLnBrk="1" latinLnBrk="0" hangingPunct="1">
                  <a:defRPr sz="5600" kern="1200">
                    <a:solidFill>
                      <a:schemeClr val="tx1"/>
                    </a:solidFill>
                    <a:latin typeface="+mn-lt"/>
                    <a:ea typeface="+mn-ea"/>
                    <a:cs typeface="+mn-cs"/>
                  </a:defRPr>
                </a:lvl1pPr>
                <a:lvl2pPr marL="1410719" algn="l" defTabSz="2821436" rtl="0" eaLnBrk="1" latinLnBrk="0" hangingPunct="1">
                  <a:defRPr sz="5600" kern="1200">
                    <a:solidFill>
                      <a:schemeClr val="tx1"/>
                    </a:solidFill>
                    <a:latin typeface="+mn-lt"/>
                    <a:ea typeface="+mn-ea"/>
                    <a:cs typeface="+mn-cs"/>
                  </a:defRPr>
                </a:lvl2pPr>
                <a:lvl3pPr marL="2821436" algn="l" defTabSz="2821436" rtl="0" eaLnBrk="1" latinLnBrk="0" hangingPunct="1">
                  <a:defRPr sz="5600" kern="1200">
                    <a:solidFill>
                      <a:schemeClr val="tx1"/>
                    </a:solidFill>
                    <a:latin typeface="+mn-lt"/>
                    <a:ea typeface="+mn-ea"/>
                    <a:cs typeface="+mn-cs"/>
                  </a:defRPr>
                </a:lvl3pPr>
                <a:lvl4pPr marL="4232155" algn="l" defTabSz="2821436" rtl="0" eaLnBrk="1" latinLnBrk="0" hangingPunct="1">
                  <a:defRPr sz="5600" kern="1200">
                    <a:solidFill>
                      <a:schemeClr val="tx1"/>
                    </a:solidFill>
                    <a:latin typeface="+mn-lt"/>
                    <a:ea typeface="+mn-ea"/>
                    <a:cs typeface="+mn-cs"/>
                  </a:defRPr>
                </a:lvl4pPr>
                <a:lvl5pPr marL="5642872" algn="l" defTabSz="2821436" rtl="0" eaLnBrk="1" latinLnBrk="0" hangingPunct="1">
                  <a:defRPr sz="5600" kern="1200">
                    <a:solidFill>
                      <a:schemeClr val="tx1"/>
                    </a:solidFill>
                    <a:latin typeface="+mn-lt"/>
                    <a:ea typeface="+mn-ea"/>
                    <a:cs typeface="+mn-cs"/>
                  </a:defRPr>
                </a:lvl5pPr>
                <a:lvl6pPr marL="7053590" algn="l" defTabSz="2821436" rtl="0" eaLnBrk="1" latinLnBrk="0" hangingPunct="1">
                  <a:defRPr sz="5600" kern="1200">
                    <a:solidFill>
                      <a:schemeClr val="tx1"/>
                    </a:solidFill>
                    <a:latin typeface="+mn-lt"/>
                    <a:ea typeface="+mn-ea"/>
                    <a:cs typeface="+mn-cs"/>
                  </a:defRPr>
                </a:lvl6pPr>
                <a:lvl7pPr marL="8464309" algn="l" defTabSz="2821436" rtl="0" eaLnBrk="1" latinLnBrk="0" hangingPunct="1">
                  <a:defRPr sz="5600" kern="1200">
                    <a:solidFill>
                      <a:schemeClr val="tx1"/>
                    </a:solidFill>
                    <a:latin typeface="+mn-lt"/>
                    <a:ea typeface="+mn-ea"/>
                    <a:cs typeface="+mn-cs"/>
                  </a:defRPr>
                </a:lvl7pPr>
                <a:lvl8pPr marL="9875027" algn="l" defTabSz="2821436" rtl="0" eaLnBrk="1" latinLnBrk="0" hangingPunct="1">
                  <a:defRPr sz="5600" kern="1200">
                    <a:solidFill>
                      <a:schemeClr val="tx1"/>
                    </a:solidFill>
                    <a:latin typeface="+mn-lt"/>
                    <a:ea typeface="+mn-ea"/>
                    <a:cs typeface="+mn-cs"/>
                  </a:defRPr>
                </a:lvl8pPr>
                <a:lvl9pPr marL="11285745" algn="l" defTabSz="2821436" rtl="0" eaLnBrk="1" latinLnBrk="0" hangingPunct="1">
                  <a:defRPr sz="5600" kern="1200">
                    <a:solidFill>
                      <a:schemeClr val="tx1"/>
                    </a:solidFill>
                    <a:latin typeface="+mn-lt"/>
                    <a:ea typeface="+mn-ea"/>
                    <a:cs typeface="+mn-cs"/>
                  </a:defRPr>
                </a:lvl9pPr>
              </a:lstStyle>
              <a:p>
                <a:pPr algn="ctr"/>
                <a:r>
                  <a:rPr lang="en-US" sz="1200" dirty="0">
                    <a:solidFill>
                      <a:srgbClr val="FF0000"/>
                    </a:solidFill>
                  </a:rPr>
                  <a:t>Bad </a:t>
                </a:r>
                <a:r>
                  <a:rPr lang="en-US" sz="1200" dirty="0">
                    <a:solidFill>
                      <a:schemeClr val="bg1"/>
                    </a:solidFill>
                  </a:rPr>
                  <a:t>printing quality</a:t>
                </a:r>
              </a:p>
            </p:txBody>
          </p:sp>
        </p:grpSp>
      </p:grpSp>
      <p:grpSp>
        <p:nvGrpSpPr>
          <p:cNvPr id="57" name="Group 56"/>
          <p:cNvGrpSpPr>
            <a:grpSpLocks noChangeAspect="1"/>
          </p:cNvGrpSpPr>
          <p:nvPr userDrawn="1"/>
        </p:nvGrpSpPr>
        <p:grpSpPr>
          <a:xfrm>
            <a:off x="27709929" y="11216"/>
            <a:ext cx="6632760" cy="19191183"/>
            <a:chOff x="36782324" y="0"/>
            <a:chExt cx="11062139" cy="27432000"/>
          </a:xfrm>
        </p:grpSpPr>
        <p:sp>
          <p:nvSpPr>
            <p:cNvPr id="58" name="Rectangle 57"/>
            <p:cNvSpPr/>
            <p:nvPr userDrawn="1"/>
          </p:nvSpPr>
          <p:spPr>
            <a:xfrm>
              <a:off x="36782324" y="0"/>
              <a:ext cx="11062139" cy="27432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457200" rIns="457200" bIns="0" rtlCol="0" anchor="t" anchorCtr="0"/>
            <a:lstStyle>
              <a:defPPr>
                <a:defRPr lang="en-US"/>
              </a:defPPr>
              <a:lvl1pPr marL="0" algn="l" defTabSz="2821436" rtl="0" eaLnBrk="1" latinLnBrk="0" hangingPunct="1">
                <a:defRPr sz="5600" kern="1200">
                  <a:solidFill>
                    <a:schemeClr val="lt1"/>
                  </a:solidFill>
                  <a:latin typeface="+mn-lt"/>
                  <a:ea typeface="+mn-ea"/>
                  <a:cs typeface="+mn-cs"/>
                </a:defRPr>
              </a:lvl1pPr>
              <a:lvl2pPr marL="1410719" algn="l" defTabSz="2821436" rtl="0" eaLnBrk="1" latinLnBrk="0" hangingPunct="1">
                <a:defRPr sz="5600" kern="1200">
                  <a:solidFill>
                    <a:schemeClr val="lt1"/>
                  </a:solidFill>
                  <a:latin typeface="+mn-lt"/>
                  <a:ea typeface="+mn-ea"/>
                  <a:cs typeface="+mn-cs"/>
                </a:defRPr>
              </a:lvl2pPr>
              <a:lvl3pPr marL="2821436" algn="l" defTabSz="2821436" rtl="0" eaLnBrk="1" latinLnBrk="0" hangingPunct="1">
                <a:defRPr sz="5600" kern="1200">
                  <a:solidFill>
                    <a:schemeClr val="lt1"/>
                  </a:solidFill>
                  <a:latin typeface="+mn-lt"/>
                  <a:ea typeface="+mn-ea"/>
                  <a:cs typeface="+mn-cs"/>
                </a:defRPr>
              </a:lvl3pPr>
              <a:lvl4pPr marL="4232155" algn="l" defTabSz="2821436" rtl="0" eaLnBrk="1" latinLnBrk="0" hangingPunct="1">
                <a:defRPr sz="5600" kern="1200">
                  <a:solidFill>
                    <a:schemeClr val="lt1"/>
                  </a:solidFill>
                  <a:latin typeface="+mn-lt"/>
                  <a:ea typeface="+mn-ea"/>
                  <a:cs typeface="+mn-cs"/>
                </a:defRPr>
              </a:lvl4pPr>
              <a:lvl5pPr marL="5642872" algn="l" defTabSz="2821436" rtl="0" eaLnBrk="1" latinLnBrk="0" hangingPunct="1">
                <a:defRPr sz="5600" kern="1200">
                  <a:solidFill>
                    <a:schemeClr val="lt1"/>
                  </a:solidFill>
                  <a:latin typeface="+mn-lt"/>
                  <a:ea typeface="+mn-ea"/>
                  <a:cs typeface="+mn-cs"/>
                </a:defRPr>
              </a:lvl5pPr>
              <a:lvl6pPr marL="7053590" algn="l" defTabSz="2821436" rtl="0" eaLnBrk="1" latinLnBrk="0" hangingPunct="1">
                <a:defRPr sz="5600" kern="1200">
                  <a:solidFill>
                    <a:schemeClr val="lt1"/>
                  </a:solidFill>
                  <a:latin typeface="+mn-lt"/>
                  <a:ea typeface="+mn-ea"/>
                  <a:cs typeface="+mn-cs"/>
                </a:defRPr>
              </a:lvl6pPr>
              <a:lvl7pPr marL="8464309" algn="l" defTabSz="2821436" rtl="0" eaLnBrk="1" latinLnBrk="0" hangingPunct="1">
                <a:defRPr sz="5600" kern="1200">
                  <a:solidFill>
                    <a:schemeClr val="lt1"/>
                  </a:solidFill>
                  <a:latin typeface="+mn-lt"/>
                  <a:ea typeface="+mn-ea"/>
                  <a:cs typeface="+mn-cs"/>
                </a:defRPr>
              </a:lvl7pPr>
              <a:lvl8pPr marL="9875027" algn="l" defTabSz="2821436" rtl="0" eaLnBrk="1" latinLnBrk="0" hangingPunct="1">
                <a:defRPr sz="5600" kern="1200">
                  <a:solidFill>
                    <a:schemeClr val="lt1"/>
                  </a:solidFill>
                  <a:latin typeface="+mn-lt"/>
                  <a:ea typeface="+mn-ea"/>
                  <a:cs typeface="+mn-cs"/>
                </a:defRPr>
              </a:lvl8pPr>
              <a:lvl9pPr marL="11285745" algn="l" defTabSz="2821436" rtl="0" eaLnBrk="1" latinLnBrk="0" hangingPunct="1">
                <a:defRPr sz="5600" kern="1200">
                  <a:solidFill>
                    <a:schemeClr val="lt1"/>
                  </a:solidFill>
                  <a:latin typeface="+mn-lt"/>
                  <a:ea typeface="+mn-ea"/>
                  <a:cs typeface="+mn-cs"/>
                </a:defRPr>
              </a:lvl9pPr>
            </a:lstStyle>
            <a:p>
              <a:pPr algn="ctr"/>
              <a:r>
                <a:rPr lang="en-US" sz="2800" b="1" spc="600" dirty="0">
                  <a:solidFill>
                    <a:schemeClr val="bg1"/>
                  </a:solidFill>
                  <a:latin typeface="Trebuchet MS" pitchFamily="34" charset="0"/>
                </a:rPr>
                <a:t>QUICK START (cont.)</a:t>
              </a:r>
            </a:p>
            <a:p>
              <a:pPr algn="ctr"/>
              <a:endParaRPr lang="en-US" sz="2400" b="1" baseline="0" dirty="0">
                <a:solidFill>
                  <a:schemeClr val="bg1"/>
                </a:solidFill>
                <a:latin typeface="Trebuchet MS" pitchFamily="34" charset="0"/>
              </a:endParaRPr>
            </a:p>
            <a:p>
              <a:pPr algn="ctr"/>
              <a:r>
                <a:rPr lang="en-US" sz="1800" b="1" baseline="0" dirty="0">
                  <a:solidFill>
                    <a:srgbClr val="FFC000"/>
                  </a:solidFill>
                  <a:latin typeface="Trebuchet MS" pitchFamily="34" charset="0"/>
                </a:rPr>
                <a:t>How to change the template color theme</a:t>
              </a:r>
            </a:p>
            <a:p>
              <a:pPr marL="0" marR="0" lvl="2" indent="0" algn="l" defTabSz="114300" rtl="0" eaLnBrk="1" fontAlgn="auto" latinLnBrk="0" hangingPunct="1">
                <a:lnSpc>
                  <a:spcPct val="100000"/>
                </a:lnSpc>
                <a:spcBef>
                  <a:spcPts val="0"/>
                </a:spcBef>
                <a:spcAft>
                  <a:spcPts val="0"/>
                </a:spcAft>
                <a:buClrTx/>
                <a:buSzTx/>
                <a:buFontTx/>
                <a:buNone/>
                <a:tabLst/>
                <a:defRPr/>
              </a:pPr>
              <a:r>
                <a:rPr lang="en-US" sz="1400" b="0" baseline="0" dirty="0">
                  <a:solidFill>
                    <a:schemeClr val="bg1">
                      <a:lumMod val="75000"/>
                    </a:schemeClr>
                  </a:solidFill>
                  <a:latin typeface="Trebuchet MS" pitchFamily="34" charset="0"/>
                </a:rPr>
                <a:t>You can easily change the color theme of your poster by going to the DESIGN menu, click on COLORS, and choose the color theme of your choice. You can </a:t>
              </a:r>
              <a:r>
                <a:rPr lang="en-US" sz="1400" b="0" spc="0" baseline="0" dirty="0">
                  <a:solidFill>
                    <a:schemeClr val="bg1">
                      <a:lumMod val="75000"/>
                    </a:schemeClr>
                  </a:solidFill>
                  <a:latin typeface="Trebuchet MS" pitchFamily="34" charset="0"/>
                </a:rPr>
                <a:t>also create your own color theme.</a:t>
              </a:r>
            </a:p>
            <a:p>
              <a:pPr marL="0" marR="0" lvl="2" indent="0" algn="l" defTabSz="114300" rtl="0" eaLnBrk="1" fontAlgn="auto" latinLnBrk="0" hangingPunct="1">
                <a:lnSpc>
                  <a:spcPct val="100000"/>
                </a:lnSpc>
                <a:spcBef>
                  <a:spcPts val="0"/>
                </a:spcBef>
                <a:spcAft>
                  <a:spcPts val="0"/>
                </a:spcAft>
                <a:buClrTx/>
                <a:buSzTx/>
                <a:buFontTx/>
                <a:buNone/>
                <a:tabLst/>
                <a:defRPr/>
              </a:pPr>
              <a:endParaRPr lang="en-US" sz="1400" b="0" baseline="0" dirty="0">
                <a:solidFill>
                  <a:schemeClr val="bg1">
                    <a:lumMod val="75000"/>
                  </a:schemeClr>
                </a:solidFill>
                <a:latin typeface="Trebuchet MS" pitchFamily="34" charset="0"/>
              </a:endParaRPr>
            </a:p>
            <a:p>
              <a:pPr marL="0" indent="0" algn="l" defTabSz="114300"/>
              <a:endParaRPr lang="en-US" sz="1400" b="0" baseline="0" dirty="0">
                <a:solidFill>
                  <a:schemeClr val="bg1">
                    <a:lumMod val="75000"/>
                  </a:schemeClr>
                </a:solidFill>
                <a:latin typeface="Trebuchet MS" pitchFamily="34" charset="0"/>
              </a:endParaRPr>
            </a:p>
            <a:p>
              <a:pPr marL="0" indent="0" algn="l" defTabSz="114300"/>
              <a:endParaRPr lang="en-US" sz="1400" b="0" baseline="0" dirty="0">
                <a:solidFill>
                  <a:schemeClr val="bg1">
                    <a:lumMod val="75000"/>
                  </a:schemeClr>
                </a:solidFill>
                <a:latin typeface="Trebuchet MS" pitchFamily="34" charset="0"/>
              </a:endParaRPr>
            </a:p>
            <a:p>
              <a:pPr marL="0" indent="0" algn="l" defTabSz="114300"/>
              <a:endParaRPr lang="en-US" sz="1400" b="0" baseline="0" dirty="0">
                <a:solidFill>
                  <a:schemeClr val="bg1">
                    <a:lumMod val="75000"/>
                  </a:schemeClr>
                </a:solidFill>
                <a:latin typeface="Trebuchet MS" pitchFamily="34" charset="0"/>
              </a:endParaRPr>
            </a:p>
            <a:p>
              <a:pPr marL="0" indent="0" algn="l" defTabSz="114300"/>
              <a:endParaRPr lang="en-US" sz="1400" b="0" baseline="0" dirty="0">
                <a:solidFill>
                  <a:schemeClr val="bg1">
                    <a:lumMod val="75000"/>
                  </a:schemeClr>
                </a:solidFill>
                <a:latin typeface="Trebuchet MS" pitchFamily="34" charset="0"/>
              </a:endParaRPr>
            </a:p>
            <a:p>
              <a:pPr marL="0" indent="0" algn="l" defTabSz="114300"/>
              <a:endParaRPr lang="en-US" sz="1400" b="0" baseline="0" dirty="0">
                <a:solidFill>
                  <a:schemeClr val="bg1">
                    <a:lumMod val="75000"/>
                  </a:schemeClr>
                </a:solidFill>
                <a:latin typeface="Trebuchet MS" pitchFamily="34" charset="0"/>
              </a:endParaRPr>
            </a:p>
            <a:p>
              <a:pPr marL="0" indent="0" algn="l" defTabSz="114300"/>
              <a:endParaRPr lang="en-US" sz="1400" b="0" baseline="0" dirty="0">
                <a:solidFill>
                  <a:schemeClr val="bg1">
                    <a:lumMod val="75000"/>
                  </a:schemeClr>
                </a:solidFill>
                <a:latin typeface="Trebuchet MS" pitchFamily="34" charset="0"/>
              </a:endParaRPr>
            </a:p>
            <a:p>
              <a:pPr marL="0" indent="0" algn="l" defTabSz="114300"/>
              <a:endParaRPr lang="en-US" sz="1400" b="0" baseline="0" dirty="0">
                <a:solidFill>
                  <a:schemeClr val="bg1">
                    <a:lumMod val="75000"/>
                  </a:schemeClr>
                </a:solidFill>
                <a:latin typeface="Trebuchet MS" pitchFamily="34" charset="0"/>
              </a:endParaRPr>
            </a:p>
            <a:p>
              <a:pPr marL="0" indent="0" algn="l" defTabSz="114300"/>
              <a:r>
                <a:rPr lang="en-US" sz="1400" b="0" baseline="0" dirty="0">
                  <a:solidFill>
                    <a:schemeClr val="bg1">
                      <a:lumMod val="75000"/>
                    </a:schemeClr>
                  </a:solidFill>
                  <a:latin typeface="Trebuchet MS" pitchFamily="34" charset="0"/>
                </a:rPr>
                <a:t>You can also manually change the color of your background by going to VIEW &gt; SLIDE MASTER.  After you finish working on the master be sure to go to VIEW &gt; NORMAL to continue working on your poster.</a:t>
              </a:r>
            </a:p>
            <a:p>
              <a:pPr marL="0" indent="0" algn="l" defTabSz="114300"/>
              <a:endParaRPr lang="en-US" sz="1400" b="0" baseline="0" dirty="0">
                <a:solidFill>
                  <a:schemeClr val="bg1">
                    <a:lumMod val="75000"/>
                  </a:schemeClr>
                </a:solidFill>
                <a:latin typeface="Trebuchet MS" pitchFamily="34" charset="0"/>
              </a:endParaRPr>
            </a:p>
            <a:p>
              <a:pPr algn="ctr"/>
              <a:r>
                <a:rPr lang="en-US" sz="1800" b="1" baseline="0" dirty="0">
                  <a:solidFill>
                    <a:srgbClr val="FFC000"/>
                  </a:solidFill>
                  <a:latin typeface="Trebuchet MS" pitchFamily="34" charset="0"/>
                </a:rPr>
                <a:t>How to add Text</a:t>
              </a:r>
            </a:p>
            <a:p>
              <a:pPr marL="1730375" lvl="2" indent="0" algn="l" defTabSz="114300"/>
              <a:r>
                <a:rPr lang="en-US" sz="1400" b="0" baseline="0" dirty="0">
                  <a:solidFill>
                    <a:schemeClr val="bg1">
                      <a:lumMod val="75000"/>
                    </a:schemeClr>
                  </a:solidFill>
                  <a:latin typeface="Trebuchet MS" pitchFamily="34" charset="0"/>
                </a:rPr>
                <a:t>The template comes with a number of pre-formatted placeholders for headers and text blocks. You can add more blocks by copying and pasting the existing ones or by adding a text box from the HOME menu. </a:t>
              </a:r>
            </a:p>
            <a:p>
              <a:pPr marL="1518341" lvl="2" indent="0" algn="l" defTabSz="114300"/>
              <a:endParaRPr lang="en-US" sz="1400" b="0" baseline="0" dirty="0">
                <a:solidFill>
                  <a:schemeClr val="bg1">
                    <a:lumMod val="75000"/>
                  </a:schemeClr>
                </a:solidFill>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lang="en-US" sz="1400" b="0" baseline="0" dirty="0">
                  <a:solidFill>
                    <a:schemeClr val="bg1">
                      <a:lumMod val="75000"/>
                    </a:schemeClr>
                  </a:solidFill>
                  <a:latin typeface="Trebuchet MS" pitchFamily="34" charset="0"/>
                </a:rPr>
                <a:t> </a:t>
              </a:r>
              <a:r>
                <a:rPr kumimoji="0" lang="en-US" sz="1800" b="1" i="0" u="none" strike="noStrike" kern="1200" cap="none" spc="0" normalizeH="0" baseline="0" noProof="0" dirty="0">
                  <a:ln>
                    <a:noFill/>
                  </a:ln>
                  <a:solidFill>
                    <a:srgbClr val="FFC000"/>
                  </a:solidFill>
                  <a:effectLst/>
                  <a:uLnTx/>
                  <a:uFillTx/>
                  <a:latin typeface="Trebuchet MS" pitchFamily="34" charset="0"/>
                </a:rPr>
                <a:t>Text size</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lumMod val="75000"/>
                    </a:prstClr>
                  </a:solidFill>
                  <a:effectLst/>
                  <a:uLnTx/>
                  <a:uFillTx/>
                  <a:latin typeface="Trebuchet MS" pitchFamily="34" charset="0"/>
                </a:rPr>
                <a:t>Adjust the size of your text based on how much content you have to present. The default template text offers a good starting point. Follow the conference requirements.</a:t>
              </a:r>
              <a:endParaRPr lang="en-US" sz="1400" b="0" baseline="0" dirty="0">
                <a:solidFill>
                  <a:schemeClr val="bg1">
                    <a:lumMod val="75000"/>
                  </a:schemeClr>
                </a:solidFill>
                <a:latin typeface="Trebuchet MS" pitchFamily="34" charset="0"/>
              </a:endParaRPr>
            </a:p>
            <a:p>
              <a:pPr marL="1518341" lvl="2" indent="0" algn="l" defTabSz="114300"/>
              <a:endParaRPr lang="en-US" sz="1400" b="0" baseline="0" dirty="0">
                <a:solidFill>
                  <a:schemeClr val="bg1">
                    <a:lumMod val="75000"/>
                  </a:schemeClr>
                </a:solidFill>
                <a:latin typeface="Trebuchet MS" pitchFamily="34" charset="0"/>
              </a:endParaRPr>
            </a:p>
            <a:p>
              <a:pPr algn="ctr"/>
              <a:r>
                <a:rPr lang="en-US" sz="1800" b="1" baseline="0" dirty="0">
                  <a:solidFill>
                    <a:srgbClr val="FFC000"/>
                  </a:solidFill>
                  <a:latin typeface="Trebuchet MS" pitchFamily="34" charset="0"/>
                </a:rPr>
                <a:t>How to add Tables</a:t>
              </a:r>
            </a:p>
            <a:p>
              <a:pPr marL="971550" lvl="1" indent="0" algn="l" defTabSz="114300"/>
              <a:r>
                <a:rPr lang="en-US" sz="1400" b="0" baseline="0" dirty="0">
                  <a:solidFill>
                    <a:schemeClr val="bg1">
                      <a:lumMod val="75000"/>
                    </a:schemeClr>
                  </a:solidFill>
                  <a:latin typeface="Trebuchet MS" pitchFamily="34" charset="0"/>
                </a:rPr>
                <a:t>To add a table from scratch go to the INSERT menu and click on TABLE. A drop-down box will help you select rows and columns. </a:t>
              </a:r>
            </a:p>
            <a:p>
              <a:pPr marL="0" lvl="0" indent="0" algn="l" defTabSz="114300"/>
              <a:r>
                <a:rPr lang="en-US" sz="1400" b="0" baseline="0" dirty="0">
                  <a:solidFill>
                    <a:schemeClr val="bg1">
                      <a:lumMod val="75000"/>
                    </a:schemeClr>
                  </a:solidFill>
                  <a:latin typeface="Trebuchet MS" pitchFamily="34" charset="0"/>
                </a:rPr>
                <a:t>You can also copy and a paste a table from Word or another PowerPoint document. A pasted table may need to be re-formatted by RIGHT-CLICK &gt; FORMAT SHAPE, TEXT BOX, Margins.</a:t>
              </a:r>
            </a:p>
            <a:p>
              <a:pPr marL="0" lvl="0" indent="0" algn="l" defTabSz="114300"/>
              <a:endParaRPr lang="en-US" sz="1400" b="0" baseline="0" dirty="0">
                <a:solidFill>
                  <a:schemeClr val="bg1">
                    <a:lumMod val="75000"/>
                  </a:schemeClr>
                </a:solidFill>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C000"/>
                  </a:solidFill>
                  <a:effectLst/>
                  <a:uLnTx/>
                  <a:uFillTx/>
                  <a:latin typeface="Trebuchet MS" pitchFamily="34" charset="0"/>
                </a:rPr>
                <a:t>Graphs / Charts</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lumMod val="75000"/>
                    </a:prstClr>
                  </a:solidFill>
                  <a:effectLst/>
                  <a:uLnTx/>
                  <a:uFillTx/>
                  <a:latin typeface="Trebuchet MS" pitchFamily="34" charset="0"/>
                </a:rPr>
                <a:t>You can simply copy and paste charts and graphs from Excel or Word. Some reformatting may be required depending on how the original document has been created.</a:t>
              </a:r>
            </a:p>
            <a:p>
              <a:pPr marL="0" marR="0" lvl="0" indent="0" algn="l" defTabSz="1143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white">
                    <a:lumMod val="75000"/>
                  </a:prstClr>
                </a:solidFill>
                <a:effectLst/>
                <a:uLnTx/>
                <a:uFillTx/>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C000"/>
                  </a:solidFill>
                  <a:effectLst/>
                  <a:uLnTx/>
                  <a:uFillTx/>
                  <a:latin typeface="Trebuchet MS" pitchFamily="34" charset="0"/>
                </a:rPr>
                <a:t>How to change the column configuration</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lumMod val="75000"/>
                    </a:prstClr>
                  </a:solidFill>
                  <a:effectLst/>
                  <a:uLnTx/>
                  <a:uFillTx/>
                  <a:latin typeface="Trebuchet MS" pitchFamily="34" charset="0"/>
                </a:rPr>
                <a:t>RIGHT-CLICK on the poster background and select LAYOUT to see the column options available for this template. The poster columns can also be customized on the Master. VIEW &gt; MASTER.</a:t>
              </a:r>
            </a:p>
            <a:p>
              <a:pPr marL="0" marR="0" lvl="0" indent="0" algn="ctr" defTabSz="1518341"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FFC000"/>
                </a:solidFill>
                <a:effectLst/>
                <a:uLnTx/>
                <a:uFillTx/>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C000"/>
                  </a:solidFill>
                  <a:effectLst/>
                  <a:uLnTx/>
                  <a:uFillTx/>
                  <a:latin typeface="Trebuchet MS" pitchFamily="34" charset="0"/>
                </a:rPr>
                <a:t>How to remove the info bars</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lumMod val="75000"/>
                    </a:prstClr>
                  </a:solidFill>
                  <a:effectLst/>
                  <a:uLnTx/>
                  <a:uFillTx/>
                  <a:latin typeface="Trebuchet MS" pitchFamily="34" charset="0"/>
                </a:rPr>
                <a:t>If you are working in PowerPoint for Windows and have finished your poster, save as PDF and the bars will not be included. You can also delete them by going to VIEW &gt; MASTER. On the Mac adjust the Page-Setup to match the Page-Setup in PowerPoint before you create a PDF. You can also delete them from the Slide Master.</a:t>
              </a:r>
            </a:p>
            <a:p>
              <a:pPr marL="0" marR="0" lvl="0" indent="0" algn="l" defTabSz="1143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white">
                    <a:lumMod val="75000"/>
                  </a:prstClr>
                </a:solidFill>
                <a:effectLst/>
                <a:uLnTx/>
                <a:uFillTx/>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C000"/>
                  </a:solidFill>
                  <a:effectLst/>
                  <a:uLnTx/>
                  <a:uFillTx/>
                  <a:latin typeface="Trebuchet MS" pitchFamily="34" charset="0"/>
                </a:rPr>
                <a:t>Save your work</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lumMod val="75000"/>
                    </a:prstClr>
                  </a:solidFill>
                  <a:effectLst/>
                  <a:uLnTx/>
                  <a:uFillTx/>
                  <a:latin typeface="Trebuchet MS" pitchFamily="34" charset="0"/>
                </a:rPr>
                <a:t>Save your template as a PowerPoint document. For printing, save as PowerPoint of “Print-quality” PDF.</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1400" b="0" baseline="0" dirty="0">
                <a:solidFill>
                  <a:schemeClr val="bg1">
                    <a:lumMod val="75000"/>
                  </a:schemeClr>
                </a:solidFill>
                <a:latin typeface="Trebuchet MS"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white">
                    <a:lumMod val="75000"/>
                  </a:prstClr>
                </a:solidFill>
                <a:effectLst/>
                <a:uLnTx/>
                <a:uFillTx/>
                <a:latin typeface="Trebuchet MS" pitchFamily="34" charset="0"/>
              </a:endParaRPr>
            </a:p>
          </p:txBody>
        </p:sp>
        <p:pic>
          <p:nvPicPr>
            <p:cNvPr id="59" name="Picture 58"/>
            <p:cNvPicPr/>
            <p:nvPr userDrawn="1"/>
          </p:nvPicPr>
          <p:blipFill>
            <a:blip r:embed="rId9"/>
            <a:stretch>
              <a:fillRect/>
            </a:stretch>
          </p:blipFill>
          <p:spPr>
            <a:xfrm>
              <a:off x="39540164" y="3399421"/>
              <a:ext cx="5586150" cy="1716939"/>
            </a:xfrm>
            <a:prstGeom prst="rect">
              <a:avLst/>
            </a:prstGeom>
          </p:spPr>
        </p:pic>
        <p:pic>
          <p:nvPicPr>
            <p:cNvPr id="60" name="Picture 59"/>
            <p:cNvPicPr>
              <a:picLocks noChangeAspect="1"/>
            </p:cNvPicPr>
            <p:nvPr userDrawn="1"/>
          </p:nvPicPr>
          <p:blipFill>
            <a:blip r:embed="rId10"/>
            <a:stretch>
              <a:fillRect/>
            </a:stretch>
          </p:blipFill>
          <p:spPr>
            <a:xfrm>
              <a:off x="37296876" y="7200202"/>
              <a:ext cx="2969584" cy="1140240"/>
            </a:xfrm>
            <a:prstGeom prst="rect">
              <a:avLst/>
            </a:prstGeom>
            <a:ln>
              <a:noFill/>
            </a:ln>
          </p:spPr>
        </p:pic>
        <p:pic>
          <p:nvPicPr>
            <p:cNvPr id="61" name="Picture 60"/>
            <p:cNvPicPr/>
            <p:nvPr userDrawn="1"/>
          </p:nvPicPr>
          <p:blipFill>
            <a:blip r:embed="rId11"/>
            <a:stretch>
              <a:fillRect/>
            </a:stretch>
          </p:blipFill>
          <p:spPr>
            <a:xfrm>
              <a:off x="37524683" y="10986709"/>
              <a:ext cx="1482265" cy="825421"/>
            </a:xfrm>
            <a:prstGeom prst="rect">
              <a:avLst/>
            </a:prstGeom>
          </p:spPr>
        </p:pic>
        <p:grpSp>
          <p:nvGrpSpPr>
            <p:cNvPr id="62" name="Group 61"/>
            <p:cNvGrpSpPr/>
            <p:nvPr userDrawn="1"/>
          </p:nvGrpSpPr>
          <p:grpSpPr>
            <a:xfrm>
              <a:off x="37163426" y="23152352"/>
              <a:ext cx="10354213" cy="1052915"/>
              <a:chOff x="31687960" y="29635357"/>
              <a:chExt cx="9771399" cy="1090622"/>
            </a:xfrm>
          </p:grpSpPr>
          <p:sp>
            <p:nvSpPr>
              <p:cNvPr id="64" name="Rounded Rectangle 63"/>
              <p:cNvSpPr/>
              <p:nvPr userDrawn="1"/>
            </p:nvSpPr>
            <p:spPr>
              <a:xfrm>
                <a:off x="31687960" y="29635357"/>
                <a:ext cx="9771398" cy="109062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2821436" rtl="0" eaLnBrk="1" latinLnBrk="0" hangingPunct="1">
                  <a:defRPr sz="5600" kern="1200">
                    <a:solidFill>
                      <a:schemeClr val="lt1"/>
                    </a:solidFill>
                    <a:latin typeface="+mn-lt"/>
                    <a:ea typeface="+mn-ea"/>
                    <a:cs typeface="+mn-cs"/>
                  </a:defRPr>
                </a:lvl1pPr>
                <a:lvl2pPr marL="1410719" algn="l" defTabSz="2821436" rtl="0" eaLnBrk="1" latinLnBrk="0" hangingPunct="1">
                  <a:defRPr sz="5600" kern="1200">
                    <a:solidFill>
                      <a:schemeClr val="lt1"/>
                    </a:solidFill>
                    <a:latin typeface="+mn-lt"/>
                    <a:ea typeface="+mn-ea"/>
                    <a:cs typeface="+mn-cs"/>
                  </a:defRPr>
                </a:lvl2pPr>
                <a:lvl3pPr marL="2821436" algn="l" defTabSz="2821436" rtl="0" eaLnBrk="1" latinLnBrk="0" hangingPunct="1">
                  <a:defRPr sz="5600" kern="1200">
                    <a:solidFill>
                      <a:schemeClr val="lt1"/>
                    </a:solidFill>
                    <a:latin typeface="+mn-lt"/>
                    <a:ea typeface="+mn-ea"/>
                    <a:cs typeface="+mn-cs"/>
                  </a:defRPr>
                </a:lvl3pPr>
                <a:lvl4pPr marL="4232155" algn="l" defTabSz="2821436" rtl="0" eaLnBrk="1" latinLnBrk="0" hangingPunct="1">
                  <a:defRPr sz="5600" kern="1200">
                    <a:solidFill>
                      <a:schemeClr val="lt1"/>
                    </a:solidFill>
                    <a:latin typeface="+mn-lt"/>
                    <a:ea typeface="+mn-ea"/>
                    <a:cs typeface="+mn-cs"/>
                  </a:defRPr>
                </a:lvl4pPr>
                <a:lvl5pPr marL="5642872" algn="l" defTabSz="2821436" rtl="0" eaLnBrk="1" latinLnBrk="0" hangingPunct="1">
                  <a:defRPr sz="5600" kern="1200">
                    <a:solidFill>
                      <a:schemeClr val="lt1"/>
                    </a:solidFill>
                    <a:latin typeface="+mn-lt"/>
                    <a:ea typeface="+mn-ea"/>
                    <a:cs typeface="+mn-cs"/>
                  </a:defRPr>
                </a:lvl5pPr>
                <a:lvl6pPr marL="7053590" algn="l" defTabSz="2821436" rtl="0" eaLnBrk="1" latinLnBrk="0" hangingPunct="1">
                  <a:defRPr sz="5600" kern="1200">
                    <a:solidFill>
                      <a:schemeClr val="lt1"/>
                    </a:solidFill>
                    <a:latin typeface="+mn-lt"/>
                    <a:ea typeface="+mn-ea"/>
                    <a:cs typeface="+mn-cs"/>
                  </a:defRPr>
                </a:lvl6pPr>
                <a:lvl7pPr marL="8464309" algn="l" defTabSz="2821436" rtl="0" eaLnBrk="1" latinLnBrk="0" hangingPunct="1">
                  <a:defRPr sz="5600" kern="1200">
                    <a:solidFill>
                      <a:schemeClr val="lt1"/>
                    </a:solidFill>
                    <a:latin typeface="+mn-lt"/>
                    <a:ea typeface="+mn-ea"/>
                    <a:cs typeface="+mn-cs"/>
                  </a:defRPr>
                </a:lvl7pPr>
                <a:lvl8pPr marL="9875027" algn="l" defTabSz="2821436" rtl="0" eaLnBrk="1" latinLnBrk="0" hangingPunct="1">
                  <a:defRPr sz="5600" kern="1200">
                    <a:solidFill>
                      <a:schemeClr val="lt1"/>
                    </a:solidFill>
                    <a:latin typeface="+mn-lt"/>
                    <a:ea typeface="+mn-ea"/>
                    <a:cs typeface="+mn-cs"/>
                  </a:defRPr>
                </a:lvl8pPr>
                <a:lvl9pPr marL="11285745" algn="l" defTabSz="2821436" rtl="0" eaLnBrk="1" latinLnBrk="0" hangingPunct="1">
                  <a:defRPr sz="5600" kern="1200">
                    <a:solidFill>
                      <a:schemeClr val="lt1"/>
                    </a:solidFill>
                    <a:latin typeface="+mn-lt"/>
                    <a:ea typeface="+mn-ea"/>
                    <a:cs typeface="+mn-cs"/>
                  </a:defRPr>
                </a:lvl9pPr>
              </a:lstStyle>
              <a:p>
                <a:pPr algn="ctr"/>
                <a:endParaRPr lang="en-US"/>
              </a:p>
            </p:txBody>
          </p:sp>
          <p:pic>
            <p:nvPicPr>
              <p:cNvPr id="65" name="Picture 64" descr="http://t2.gstatic.com/images?q=tbn:ANd9GcR4APHC6TT9w54M2zn_pvCiBxUNcspYPoVxirLRphBoJabfSvu7zw">
                <a:hlinkClick r:id="rId12"/>
              </p:cNvPr>
              <p:cNvPicPr>
                <a:picLocks noChangeAspect="1" noChangeArrowheads="1"/>
              </p:cNvPicPr>
              <p:nvPr userDrawn="1"/>
            </p:nvPicPr>
            <p:blipFill>
              <a:blip r:embed="rId13" cstate="print"/>
              <a:srcRect/>
              <a:stretch>
                <a:fillRect/>
              </a:stretch>
            </p:blipFill>
            <p:spPr bwMode="auto">
              <a:xfrm>
                <a:off x="31813900" y="29733687"/>
                <a:ext cx="914401" cy="914399"/>
              </a:xfrm>
              <a:prstGeom prst="rect">
                <a:avLst/>
              </a:prstGeom>
              <a:noFill/>
              <a:ln>
                <a:noFill/>
              </a:ln>
            </p:spPr>
          </p:pic>
          <p:sp>
            <p:nvSpPr>
              <p:cNvPr id="66" name="TextBox 66"/>
              <p:cNvSpPr txBox="1"/>
              <p:nvPr userDrawn="1"/>
            </p:nvSpPr>
            <p:spPr>
              <a:xfrm>
                <a:off x="32788169" y="29700257"/>
                <a:ext cx="8671190" cy="903879"/>
              </a:xfrm>
              <a:prstGeom prst="rect">
                <a:avLst/>
              </a:prstGeom>
              <a:noFill/>
              <a:ln>
                <a:noFill/>
              </a:ln>
            </p:spPr>
            <p:txBody>
              <a:bodyPr wrap="square" rtlCol="0">
                <a:spAutoFit/>
              </a:bodyPr>
              <a:lstStyle>
                <a:defPPr>
                  <a:defRPr lang="en-US"/>
                </a:defPPr>
                <a:lvl1pPr marL="0" algn="l" defTabSz="2821436" rtl="0" eaLnBrk="1" latinLnBrk="0" hangingPunct="1">
                  <a:defRPr sz="5600" kern="1200">
                    <a:solidFill>
                      <a:schemeClr val="tx1"/>
                    </a:solidFill>
                    <a:latin typeface="+mn-lt"/>
                    <a:ea typeface="+mn-ea"/>
                    <a:cs typeface="+mn-cs"/>
                  </a:defRPr>
                </a:lvl1pPr>
                <a:lvl2pPr marL="1410719" algn="l" defTabSz="2821436" rtl="0" eaLnBrk="1" latinLnBrk="0" hangingPunct="1">
                  <a:defRPr sz="5600" kern="1200">
                    <a:solidFill>
                      <a:schemeClr val="tx1"/>
                    </a:solidFill>
                    <a:latin typeface="+mn-lt"/>
                    <a:ea typeface="+mn-ea"/>
                    <a:cs typeface="+mn-cs"/>
                  </a:defRPr>
                </a:lvl2pPr>
                <a:lvl3pPr marL="2821436" algn="l" defTabSz="2821436" rtl="0" eaLnBrk="1" latinLnBrk="0" hangingPunct="1">
                  <a:defRPr sz="5600" kern="1200">
                    <a:solidFill>
                      <a:schemeClr val="tx1"/>
                    </a:solidFill>
                    <a:latin typeface="+mn-lt"/>
                    <a:ea typeface="+mn-ea"/>
                    <a:cs typeface="+mn-cs"/>
                  </a:defRPr>
                </a:lvl3pPr>
                <a:lvl4pPr marL="4232155" algn="l" defTabSz="2821436" rtl="0" eaLnBrk="1" latinLnBrk="0" hangingPunct="1">
                  <a:defRPr sz="5600" kern="1200">
                    <a:solidFill>
                      <a:schemeClr val="tx1"/>
                    </a:solidFill>
                    <a:latin typeface="+mn-lt"/>
                    <a:ea typeface="+mn-ea"/>
                    <a:cs typeface="+mn-cs"/>
                  </a:defRPr>
                </a:lvl4pPr>
                <a:lvl5pPr marL="5642872" algn="l" defTabSz="2821436" rtl="0" eaLnBrk="1" latinLnBrk="0" hangingPunct="1">
                  <a:defRPr sz="5600" kern="1200">
                    <a:solidFill>
                      <a:schemeClr val="tx1"/>
                    </a:solidFill>
                    <a:latin typeface="+mn-lt"/>
                    <a:ea typeface="+mn-ea"/>
                    <a:cs typeface="+mn-cs"/>
                  </a:defRPr>
                </a:lvl5pPr>
                <a:lvl6pPr marL="7053590" algn="l" defTabSz="2821436" rtl="0" eaLnBrk="1" latinLnBrk="0" hangingPunct="1">
                  <a:defRPr sz="5600" kern="1200">
                    <a:solidFill>
                      <a:schemeClr val="tx1"/>
                    </a:solidFill>
                    <a:latin typeface="+mn-lt"/>
                    <a:ea typeface="+mn-ea"/>
                    <a:cs typeface="+mn-cs"/>
                  </a:defRPr>
                </a:lvl6pPr>
                <a:lvl7pPr marL="8464309" algn="l" defTabSz="2821436" rtl="0" eaLnBrk="1" latinLnBrk="0" hangingPunct="1">
                  <a:defRPr sz="5600" kern="1200">
                    <a:solidFill>
                      <a:schemeClr val="tx1"/>
                    </a:solidFill>
                    <a:latin typeface="+mn-lt"/>
                    <a:ea typeface="+mn-ea"/>
                    <a:cs typeface="+mn-cs"/>
                  </a:defRPr>
                </a:lvl7pPr>
                <a:lvl8pPr marL="9875027" algn="l" defTabSz="2821436" rtl="0" eaLnBrk="1" latinLnBrk="0" hangingPunct="1">
                  <a:defRPr sz="5600" kern="1200">
                    <a:solidFill>
                      <a:schemeClr val="tx1"/>
                    </a:solidFill>
                    <a:latin typeface="+mn-lt"/>
                    <a:ea typeface="+mn-ea"/>
                    <a:cs typeface="+mn-cs"/>
                  </a:defRPr>
                </a:lvl8pPr>
                <a:lvl9pPr marL="11285745" algn="l" defTabSz="2821436" rtl="0" eaLnBrk="1" latinLnBrk="0" hangingPunct="1">
                  <a:defRPr sz="5600" kern="1200">
                    <a:solidFill>
                      <a:schemeClr val="tx1"/>
                    </a:solidFill>
                    <a:latin typeface="+mn-lt"/>
                    <a:ea typeface="+mn-ea"/>
                    <a:cs typeface="+mn-cs"/>
                  </a:defRPr>
                </a:lvl9pPr>
              </a:lstStyle>
              <a:p>
                <a:r>
                  <a:rPr lang="en-US" sz="1400" dirty="0">
                    <a:solidFill>
                      <a:schemeClr val="tx2"/>
                    </a:solidFill>
                    <a:latin typeface="Trebuchet MS" pitchFamily="34" charset="0"/>
                  </a:rPr>
                  <a:t>Student</a:t>
                </a:r>
                <a:r>
                  <a:rPr lang="en-US" sz="1400" baseline="0" dirty="0">
                    <a:solidFill>
                      <a:schemeClr val="tx2"/>
                    </a:solidFill>
                    <a:latin typeface="Trebuchet MS" pitchFamily="34" charset="0"/>
                  </a:rPr>
                  <a:t> discounts are available on our </a:t>
                </a:r>
                <a:r>
                  <a:rPr lang="en-US" sz="1400" baseline="0" dirty="0" err="1">
                    <a:solidFill>
                      <a:schemeClr val="tx2"/>
                    </a:solidFill>
                    <a:latin typeface="Trebuchet MS" pitchFamily="34" charset="0"/>
                  </a:rPr>
                  <a:t>Facebook</a:t>
                </a:r>
                <a:r>
                  <a:rPr lang="en-US" sz="1400" baseline="0" dirty="0">
                    <a:solidFill>
                      <a:schemeClr val="tx2"/>
                    </a:solidFill>
                    <a:latin typeface="Trebuchet MS" pitchFamily="34" charset="0"/>
                  </a:rPr>
                  <a:t> page.</a:t>
                </a:r>
                <a:br>
                  <a:rPr lang="en-US" sz="1400" baseline="0" dirty="0">
                    <a:solidFill>
                      <a:schemeClr val="tx2"/>
                    </a:solidFill>
                    <a:latin typeface="Trebuchet MS" pitchFamily="34" charset="0"/>
                  </a:rPr>
                </a:br>
                <a:r>
                  <a:rPr lang="en-US" sz="1400" baseline="0" dirty="0">
                    <a:solidFill>
                      <a:schemeClr val="tx2"/>
                    </a:solidFill>
                    <a:latin typeface="Trebuchet MS" pitchFamily="34" charset="0"/>
                  </a:rPr>
                  <a:t>Go to </a:t>
                </a:r>
                <a:r>
                  <a:rPr lang="en-US" sz="1400" u="sng" baseline="0" dirty="0">
                    <a:solidFill>
                      <a:schemeClr val="tx2"/>
                    </a:solidFill>
                    <a:latin typeface="Trebuchet MS" pitchFamily="34" charset="0"/>
                  </a:rPr>
                  <a:t>PosterPresentations.com</a:t>
                </a:r>
                <a:r>
                  <a:rPr lang="en-US" sz="1400" baseline="0" dirty="0">
                    <a:solidFill>
                      <a:schemeClr val="tx2"/>
                    </a:solidFill>
                    <a:latin typeface="Trebuchet MS" pitchFamily="34" charset="0"/>
                  </a:rPr>
                  <a:t> and click on the FB icon. </a:t>
                </a:r>
                <a:endParaRPr lang="en-US" sz="1400" dirty="0">
                  <a:solidFill>
                    <a:schemeClr val="tx2"/>
                  </a:solidFill>
                  <a:latin typeface="Trebuchet MS" pitchFamily="34" charset="0"/>
                </a:endParaRPr>
              </a:p>
            </p:txBody>
          </p:sp>
        </p:grpSp>
        <p:sp>
          <p:nvSpPr>
            <p:cNvPr id="63" name="TextBox 63"/>
            <p:cNvSpPr txBox="1"/>
            <p:nvPr userDrawn="1"/>
          </p:nvSpPr>
          <p:spPr>
            <a:xfrm>
              <a:off x="37163425" y="24536528"/>
              <a:ext cx="4118250" cy="2224346"/>
            </a:xfrm>
            <a:prstGeom prst="rect">
              <a:avLst/>
            </a:prstGeom>
            <a:noFill/>
          </p:spPr>
          <p:txBody>
            <a:bodyPr wrap="none" lIns="0" tIns="0" rIns="0" bIns="0" rtlCol="0">
              <a:spAutoFit/>
            </a:bodyPr>
            <a:lstStyle>
              <a:defPPr>
                <a:defRPr lang="en-US"/>
              </a:defPPr>
              <a:lvl1pPr marL="0" algn="l" defTabSz="2821436" rtl="0" eaLnBrk="1" latinLnBrk="0" hangingPunct="1">
                <a:defRPr sz="5600" kern="1200">
                  <a:solidFill>
                    <a:schemeClr val="tx1"/>
                  </a:solidFill>
                  <a:latin typeface="+mn-lt"/>
                  <a:ea typeface="+mn-ea"/>
                  <a:cs typeface="+mn-cs"/>
                </a:defRPr>
              </a:lvl1pPr>
              <a:lvl2pPr marL="1410719" algn="l" defTabSz="2821436" rtl="0" eaLnBrk="1" latinLnBrk="0" hangingPunct="1">
                <a:defRPr sz="5600" kern="1200">
                  <a:solidFill>
                    <a:schemeClr val="tx1"/>
                  </a:solidFill>
                  <a:latin typeface="+mn-lt"/>
                  <a:ea typeface="+mn-ea"/>
                  <a:cs typeface="+mn-cs"/>
                </a:defRPr>
              </a:lvl2pPr>
              <a:lvl3pPr marL="2821436" algn="l" defTabSz="2821436" rtl="0" eaLnBrk="1" latinLnBrk="0" hangingPunct="1">
                <a:defRPr sz="5600" kern="1200">
                  <a:solidFill>
                    <a:schemeClr val="tx1"/>
                  </a:solidFill>
                  <a:latin typeface="+mn-lt"/>
                  <a:ea typeface="+mn-ea"/>
                  <a:cs typeface="+mn-cs"/>
                </a:defRPr>
              </a:lvl3pPr>
              <a:lvl4pPr marL="4232155" algn="l" defTabSz="2821436" rtl="0" eaLnBrk="1" latinLnBrk="0" hangingPunct="1">
                <a:defRPr sz="5600" kern="1200">
                  <a:solidFill>
                    <a:schemeClr val="tx1"/>
                  </a:solidFill>
                  <a:latin typeface="+mn-lt"/>
                  <a:ea typeface="+mn-ea"/>
                  <a:cs typeface="+mn-cs"/>
                </a:defRPr>
              </a:lvl4pPr>
              <a:lvl5pPr marL="5642872" algn="l" defTabSz="2821436" rtl="0" eaLnBrk="1" latinLnBrk="0" hangingPunct="1">
                <a:defRPr sz="5600" kern="1200">
                  <a:solidFill>
                    <a:schemeClr val="tx1"/>
                  </a:solidFill>
                  <a:latin typeface="+mn-lt"/>
                  <a:ea typeface="+mn-ea"/>
                  <a:cs typeface="+mn-cs"/>
                </a:defRPr>
              </a:lvl5pPr>
              <a:lvl6pPr marL="7053590" algn="l" defTabSz="2821436" rtl="0" eaLnBrk="1" latinLnBrk="0" hangingPunct="1">
                <a:defRPr sz="5600" kern="1200">
                  <a:solidFill>
                    <a:schemeClr val="tx1"/>
                  </a:solidFill>
                  <a:latin typeface="+mn-lt"/>
                  <a:ea typeface="+mn-ea"/>
                  <a:cs typeface="+mn-cs"/>
                </a:defRPr>
              </a:lvl6pPr>
              <a:lvl7pPr marL="8464309" algn="l" defTabSz="2821436" rtl="0" eaLnBrk="1" latinLnBrk="0" hangingPunct="1">
                <a:defRPr sz="5600" kern="1200">
                  <a:solidFill>
                    <a:schemeClr val="tx1"/>
                  </a:solidFill>
                  <a:latin typeface="+mn-lt"/>
                  <a:ea typeface="+mn-ea"/>
                  <a:cs typeface="+mn-cs"/>
                </a:defRPr>
              </a:lvl7pPr>
              <a:lvl8pPr marL="9875027" algn="l" defTabSz="2821436" rtl="0" eaLnBrk="1" latinLnBrk="0" hangingPunct="1">
                <a:defRPr sz="5600" kern="1200">
                  <a:solidFill>
                    <a:schemeClr val="tx1"/>
                  </a:solidFill>
                  <a:latin typeface="+mn-lt"/>
                  <a:ea typeface="+mn-ea"/>
                  <a:cs typeface="+mn-cs"/>
                </a:defRPr>
              </a:lvl8pPr>
              <a:lvl9pPr marL="11285745" algn="l" defTabSz="2821436" rtl="0" eaLnBrk="1" latinLnBrk="0" hangingPunct="1">
                <a:defRPr sz="5600" kern="1200">
                  <a:solidFill>
                    <a:schemeClr val="tx1"/>
                  </a:solidFill>
                  <a:latin typeface="+mn-lt"/>
                  <a:ea typeface="+mn-ea"/>
                  <a:cs typeface="+mn-cs"/>
                </a:defRPr>
              </a:lvl9pPr>
            </a:lstStyle>
            <a:p>
              <a:pPr>
                <a:lnSpc>
                  <a:spcPts val="2600"/>
                </a:lnSpc>
              </a:pPr>
              <a:r>
                <a:rPr lang="en-US" sz="1400" dirty="0">
                  <a:solidFill>
                    <a:schemeClr val="bg1"/>
                  </a:solidFill>
                  <a:latin typeface="Calibri" panose="020F0502020204030204" pitchFamily="34" charset="0"/>
                </a:rPr>
                <a:t>© 2013</a:t>
              </a:r>
              <a:r>
                <a:rPr lang="en-US" sz="1400" baseline="0" dirty="0">
                  <a:solidFill>
                    <a:schemeClr val="bg1"/>
                  </a:solidFill>
                  <a:latin typeface="Calibri" panose="020F0502020204030204" pitchFamily="34" charset="0"/>
                </a:rPr>
                <a:t> </a:t>
              </a:r>
              <a:r>
                <a:rPr lang="en-US" sz="1400" dirty="0">
                  <a:solidFill>
                    <a:schemeClr val="bg1"/>
                  </a:solidFill>
                  <a:latin typeface="Calibri" panose="020F0502020204030204" pitchFamily="34" charset="0"/>
                </a:rPr>
                <a:t>PosterPresentations.com</a:t>
              </a:r>
            </a:p>
            <a:p>
              <a:pPr>
                <a:lnSpc>
                  <a:spcPts val="2600"/>
                </a:lnSpc>
              </a:pPr>
              <a:r>
                <a:rPr lang="en-US" sz="1400" dirty="0">
                  <a:solidFill>
                    <a:schemeClr val="bg1"/>
                  </a:solidFill>
                  <a:latin typeface="Calibri" panose="020F0502020204030204" pitchFamily="34" charset="0"/>
                </a:rPr>
                <a:t>     2117 Fourth Street ,</a:t>
              </a:r>
              <a:r>
                <a:rPr lang="en-US" sz="1400" baseline="0" dirty="0">
                  <a:solidFill>
                    <a:schemeClr val="bg1"/>
                  </a:solidFill>
                  <a:latin typeface="Calibri" panose="020F0502020204030204" pitchFamily="34" charset="0"/>
                </a:rPr>
                <a:t> Unit C        </a:t>
              </a:r>
            </a:p>
            <a:p>
              <a:pPr>
                <a:lnSpc>
                  <a:spcPts val="2600"/>
                </a:lnSpc>
              </a:pPr>
              <a:r>
                <a:rPr lang="en-US" sz="1400" baseline="0" dirty="0">
                  <a:solidFill>
                    <a:schemeClr val="bg1"/>
                  </a:solidFill>
                  <a:latin typeface="Calibri" panose="020F0502020204030204" pitchFamily="34" charset="0"/>
                </a:rPr>
                <a:t>     Berkeley CA 94710</a:t>
              </a:r>
              <a:br>
                <a:rPr lang="en-US" sz="1400" baseline="0" dirty="0">
                  <a:solidFill>
                    <a:schemeClr val="bg1"/>
                  </a:solidFill>
                  <a:latin typeface="Calibri" panose="020F0502020204030204" pitchFamily="34" charset="0"/>
                </a:rPr>
              </a:br>
              <a:r>
                <a:rPr lang="en-US" sz="1400" baseline="0" dirty="0">
                  <a:solidFill>
                    <a:schemeClr val="bg1"/>
                  </a:solidFill>
                  <a:latin typeface="Calibri" panose="020F0502020204030204" pitchFamily="34" charset="0"/>
                </a:rPr>
                <a:t>    </a:t>
              </a:r>
              <a:r>
                <a:rPr lang="en-US" sz="1400" b="1" baseline="0" dirty="0">
                  <a:solidFill>
                    <a:srgbClr val="FFFF00"/>
                  </a:solidFill>
                  <a:latin typeface="Calibri" panose="020F0502020204030204" pitchFamily="34" charset="0"/>
                </a:rPr>
                <a:t>posterpresenter@gmail.com</a:t>
              </a:r>
              <a:endParaRPr lang="en-US" sz="1400" b="1" dirty="0">
                <a:solidFill>
                  <a:srgbClr val="FFFF00"/>
                </a:solidFill>
                <a:latin typeface="Calibri" panose="020F0502020204030204" pitchFamily="34" charset="0"/>
              </a:endParaRPr>
            </a:p>
          </p:txBody>
        </p:sp>
      </p:grpSp>
    </p:spTree>
  </p:cSld>
  <p:clrMap bg1="lt1" tx1="dk1" bg2="lt2" tx2="dk2" accent1="accent1" accent2="accent2" accent3="accent3" accent4="accent4" accent5="accent5" accent6="accent6" hlink="hlink" folHlink="folHlink"/>
  <p:sldLayoutIdLst>
    <p:sldLayoutId id="2147483658" r:id="rId1"/>
  </p:sldLayoutIdLst>
  <p:txStyles>
    <p:titleStyle>
      <a:lvl1pPr algn="ctr" defTabSz="2507943" rtl="0" eaLnBrk="1" latinLnBrk="0" hangingPunct="1">
        <a:spcBef>
          <a:spcPct val="0"/>
        </a:spcBef>
        <a:buNone/>
        <a:defRPr sz="5000" kern="1200">
          <a:solidFill>
            <a:schemeClr val="bg1"/>
          </a:solidFill>
          <a:latin typeface="Trebuchet MS" pitchFamily="34" charset="0"/>
          <a:ea typeface="+mj-ea"/>
          <a:cs typeface="+mj-cs"/>
        </a:defRPr>
      </a:lvl1pPr>
    </p:titleStyle>
    <p:bodyStyle>
      <a:lvl1pPr marL="940479" indent="-940479" algn="l" defTabSz="2507943" rtl="0" eaLnBrk="1" latinLnBrk="0" hangingPunct="1">
        <a:spcBef>
          <a:spcPct val="20000"/>
        </a:spcBef>
        <a:buFont typeface="Arial" pitchFamily="34" charset="0"/>
        <a:buChar char="•"/>
        <a:defRPr sz="8800" kern="1200">
          <a:solidFill>
            <a:schemeClr val="tx1"/>
          </a:solidFill>
          <a:latin typeface="+mn-lt"/>
          <a:ea typeface="+mn-ea"/>
          <a:cs typeface="+mn-cs"/>
        </a:defRPr>
      </a:lvl1pPr>
      <a:lvl2pPr marL="2037704" indent="-783732" algn="l" defTabSz="2507943" rtl="0" eaLnBrk="1" latinLnBrk="0" hangingPunct="1">
        <a:spcBef>
          <a:spcPct val="20000"/>
        </a:spcBef>
        <a:buFont typeface="Arial" pitchFamily="34" charset="0"/>
        <a:buChar char="–"/>
        <a:defRPr sz="7700" kern="1200">
          <a:solidFill>
            <a:schemeClr val="tx1"/>
          </a:solidFill>
          <a:latin typeface="+mn-lt"/>
          <a:ea typeface="+mn-ea"/>
          <a:cs typeface="+mn-cs"/>
        </a:defRPr>
      </a:lvl2pPr>
      <a:lvl3pPr marL="3134929" indent="-626986" algn="l" defTabSz="2507943" rtl="0" eaLnBrk="1" latinLnBrk="0" hangingPunct="1">
        <a:spcBef>
          <a:spcPct val="20000"/>
        </a:spcBef>
        <a:buFont typeface="Arial" pitchFamily="34" charset="0"/>
        <a:buChar char="•"/>
        <a:defRPr sz="6600" kern="1200">
          <a:solidFill>
            <a:schemeClr val="tx1"/>
          </a:solidFill>
          <a:latin typeface="+mn-lt"/>
          <a:ea typeface="+mn-ea"/>
          <a:cs typeface="+mn-cs"/>
        </a:defRPr>
      </a:lvl3pPr>
      <a:lvl4pPr marL="4388901" indent="-626986" algn="l" defTabSz="2507943" rtl="0" eaLnBrk="1" latinLnBrk="0" hangingPunct="1">
        <a:spcBef>
          <a:spcPct val="20000"/>
        </a:spcBef>
        <a:buFont typeface="Arial" pitchFamily="34" charset="0"/>
        <a:buChar char="–"/>
        <a:defRPr sz="5500" kern="1200">
          <a:solidFill>
            <a:schemeClr val="tx1"/>
          </a:solidFill>
          <a:latin typeface="+mn-lt"/>
          <a:ea typeface="+mn-ea"/>
          <a:cs typeface="+mn-cs"/>
        </a:defRPr>
      </a:lvl4pPr>
      <a:lvl5pPr marL="5642872" indent="-626986" algn="l" defTabSz="2507943" rtl="0" eaLnBrk="1" latinLnBrk="0" hangingPunct="1">
        <a:spcBef>
          <a:spcPct val="20000"/>
        </a:spcBef>
        <a:buFont typeface="Arial" pitchFamily="34" charset="0"/>
        <a:buChar char="»"/>
        <a:defRPr sz="5500" kern="1200">
          <a:solidFill>
            <a:schemeClr val="tx1"/>
          </a:solidFill>
          <a:latin typeface="+mn-lt"/>
          <a:ea typeface="+mn-ea"/>
          <a:cs typeface="+mn-cs"/>
        </a:defRPr>
      </a:lvl5pPr>
      <a:lvl6pPr marL="6896844" indent="-626986" algn="l" defTabSz="2507943" rtl="0" eaLnBrk="1" latinLnBrk="0" hangingPunct="1">
        <a:spcBef>
          <a:spcPct val="20000"/>
        </a:spcBef>
        <a:buFont typeface="Arial" pitchFamily="34" charset="0"/>
        <a:buChar char="•"/>
        <a:defRPr sz="5500" kern="1200">
          <a:solidFill>
            <a:schemeClr val="tx1"/>
          </a:solidFill>
          <a:latin typeface="+mn-lt"/>
          <a:ea typeface="+mn-ea"/>
          <a:cs typeface="+mn-cs"/>
        </a:defRPr>
      </a:lvl6pPr>
      <a:lvl7pPr marL="8150815" indent="-626986" algn="l" defTabSz="2507943" rtl="0" eaLnBrk="1" latinLnBrk="0" hangingPunct="1">
        <a:spcBef>
          <a:spcPct val="20000"/>
        </a:spcBef>
        <a:buFont typeface="Arial" pitchFamily="34" charset="0"/>
        <a:buChar char="•"/>
        <a:defRPr sz="5500" kern="1200">
          <a:solidFill>
            <a:schemeClr val="tx1"/>
          </a:solidFill>
          <a:latin typeface="+mn-lt"/>
          <a:ea typeface="+mn-ea"/>
          <a:cs typeface="+mn-cs"/>
        </a:defRPr>
      </a:lvl7pPr>
      <a:lvl8pPr marL="9404787" indent="-626986" algn="l" defTabSz="2507943" rtl="0" eaLnBrk="1" latinLnBrk="0" hangingPunct="1">
        <a:spcBef>
          <a:spcPct val="20000"/>
        </a:spcBef>
        <a:buFont typeface="Arial" pitchFamily="34" charset="0"/>
        <a:buChar char="•"/>
        <a:defRPr sz="5500" kern="1200">
          <a:solidFill>
            <a:schemeClr val="tx1"/>
          </a:solidFill>
          <a:latin typeface="+mn-lt"/>
          <a:ea typeface="+mn-ea"/>
          <a:cs typeface="+mn-cs"/>
        </a:defRPr>
      </a:lvl8pPr>
      <a:lvl9pPr marL="10658758" indent="-626986" algn="l" defTabSz="2507943" rtl="0" eaLnBrk="1" latinLnBrk="0" hangingPunct="1">
        <a:spcBef>
          <a:spcPct val="20000"/>
        </a:spcBef>
        <a:buFont typeface="Arial" pitchFamily="34" charset="0"/>
        <a:buChar char="•"/>
        <a:defRPr sz="5500" kern="1200">
          <a:solidFill>
            <a:schemeClr val="tx1"/>
          </a:solidFill>
          <a:latin typeface="+mn-lt"/>
          <a:ea typeface="+mn-ea"/>
          <a:cs typeface="+mn-cs"/>
        </a:defRPr>
      </a:lvl9pPr>
    </p:bodyStyle>
    <p:otherStyle>
      <a:defPPr>
        <a:defRPr lang="en-US"/>
      </a:defPPr>
      <a:lvl1pPr marL="0" algn="l" defTabSz="2507943" rtl="0" eaLnBrk="1" latinLnBrk="0" hangingPunct="1">
        <a:defRPr sz="4900" kern="1200">
          <a:solidFill>
            <a:schemeClr val="tx1"/>
          </a:solidFill>
          <a:latin typeface="+mn-lt"/>
          <a:ea typeface="+mn-ea"/>
          <a:cs typeface="+mn-cs"/>
        </a:defRPr>
      </a:lvl1pPr>
      <a:lvl2pPr marL="1253972" algn="l" defTabSz="2507943" rtl="0" eaLnBrk="1" latinLnBrk="0" hangingPunct="1">
        <a:defRPr sz="4900" kern="1200">
          <a:solidFill>
            <a:schemeClr val="tx1"/>
          </a:solidFill>
          <a:latin typeface="+mn-lt"/>
          <a:ea typeface="+mn-ea"/>
          <a:cs typeface="+mn-cs"/>
        </a:defRPr>
      </a:lvl2pPr>
      <a:lvl3pPr marL="2507943" algn="l" defTabSz="2507943" rtl="0" eaLnBrk="1" latinLnBrk="0" hangingPunct="1">
        <a:defRPr sz="4900" kern="1200">
          <a:solidFill>
            <a:schemeClr val="tx1"/>
          </a:solidFill>
          <a:latin typeface="+mn-lt"/>
          <a:ea typeface="+mn-ea"/>
          <a:cs typeface="+mn-cs"/>
        </a:defRPr>
      </a:lvl3pPr>
      <a:lvl4pPr marL="3761915" algn="l" defTabSz="2507943" rtl="0" eaLnBrk="1" latinLnBrk="0" hangingPunct="1">
        <a:defRPr sz="4900" kern="1200">
          <a:solidFill>
            <a:schemeClr val="tx1"/>
          </a:solidFill>
          <a:latin typeface="+mn-lt"/>
          <a:ea typeface="+mn-ea"/>
          <a:cs typeface="+mn-cs"/>
        </a:defRPr>
      </a:lvl4pPr>
      <a:lvl5pPr marL="5015886" algn="l" defTabSz="2507943" rtl="0" eaLnBrk="1" latinLnBrk="0" hangingPunct="1">
        <a:defRPr sz="4900" kern="1200">
          <a:solidFill>
            <a:schemeClr val="tx1"/>
          </a:solidFill>
          <a:latin typeface="+mn-lt"/>
          <a:ea typeface="+mn-ea"/>
          <a:cs typeface="+mn-cs"/>
        </a:defRPr>
      </a:lvl5pPr>
      <a:lvl6pPr marL="6269858" algn="l" defTabSz="2507943" rtl="0" eaLnBrk="1" latinLnBrk="0" hangingPunct="1">
        <a:defRPr sz="4900" kern="1200">
          <a:solidFill>
            <a:schemeClr val="tx1"/>
          </a:solidFill>
          <a:latin typeface="+mn-lt"/>
          <a:ea typeface="+mn-ea"/>
          <a:cs typeface="+mn-cs"/>
        </a:defRPr>
      </a:lvl6pPr>
      <a:lvl7pPr marL="7523830" algn="l" defTabSz="2507943" rtl="0" eaLnBrk="1" latinLnBrk="0" hangingPunct="1">
        <a:defRPr sz="4900" kern="1200">
          <a:solidFill>
            <a:schemeClr val="tx1"/>
          </a:solidFill>
          <a:latin typeface="+mn-lt"/>
          <a:ea typeface="+mn-ea"/>
          <a:cs typeface="+mn-cs"/>
        </a:defRPr>
      </a:lvl7pPr>
      <a:lvl8pPr marL="8777801" algn="l" defTabSz="2507943" rtl="0" eaLnBrk="1" latinLnBrk="0" hangingPunct="1">
        <a:defRPr sz="4900" kern="1200">
          <a:solidFill>
            <a:schemeClr val="tx1"/>
          </a:solidFill>
          <a:latin typeface="+mn-lt"/>
          <a:ea typeface="+mn-ea"/>
          <a:cs typeface="+mn-cs"/>
        </a:defRPr>
      </a:lvl8pPr>
      <a:lvl9pPr marL="10031773" algn="l" defTabSz="2507943" rtl="0" eaLnBrk="1" latinLnBrk="0" hangingPunct="1">
        <a:defRPr sz="49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accent5">
                <a:lumMod val="50000"/>
              </a:schemeClr>
            </a:gs>
            <a:gs pos="50000">
              <a:schemeClr val="accent5">
                <a:lumMod val="60000"/>
                <a:lumOff val="40000"/>
              </a:schemeClr>
            </a:gs>
            <a:gs pos="100000">
              <a:schemeClr val="accent5">
                <a:lumMod val="20000"/>
                <a:lumOff val="80000"/>
              </a:schemeClr>
            </a:gs>
          </a:gsLst>
          <a:lin ang="16200000" scaled="1"/>
          <a:tileRect/>
        </a:gradFill>
        <a:effectLst/>
      </p:bgPr>
    </p:bg>
    <p:spTree>
      <p:nvGrpSpPr>
        <p:cNvPr id="1" name=""/>
        <p:cNvGrpSpPr/>
        <p:nvPr/>
      </p:nvGrpSpPr>
      <p:grpSpPr>
        <a:xfrm>
          <a:off x="0" y="0"/>
          <a:ext cx="0" cy="0"/>
          <a:chOff x="0" y="0"/>
          <a:chExt cx="0" cy="0"/>
        </a:xfrm>
      </p:grpSpPr>
      <p:sp>
        <p:nvSpPr>
          <p:cNvPr id="7" name="Rectangle 36"/>
          <p:cNvSpPr>
            <a:spLocks noChangeArrowheads="1"/>
          </p:cNvSpPr>
          <p:nvPr/>
        </p:nvSpPr>
        <p:spPr bwMode="auto">
          <a:xfrm>
            <a:off x="0" y="0"/>
            <a:ext cx="27432000" cy="2800350"/>
          </a:xfrm>
          <a:prstGeom prst="rect">
            <a:avLst/>
          </a:prstGeom>
          <a:solidFill>
            <a:schemeClr val="accent5">
              <a:lumMod val="75000"/>
            </a:schemeClr>
          </a:solidFill>
          <a:ln w="9525">
            <a:solidFill>
              <a:schemeClr val="tx1"/>
            </a:solidFill>
            <a:miter lim="800000"/>
            <a:headEnd/>
            <a:tailEnd/>
          </a:ln>
          <a:effectLst/>
        </p:spPr>
        <p:txBody>
          <a:bodyPr wrap="none" lIns="52249" tIns="26124" rIns="52249" bIns="26124" anchor="ctr"/>
          <a:lstStyle/>
          <a:p>
            <a:pPr>
              <a:defRPr/>
            </a:pPr>
            <a:endParaRPr lang="en-US" dirty="0"/>
          </a:p>
        </p:txBody>
      </p:sp>
      <p:sp>
        <p:nvSpPr>
          <p:cNvPr id="8" name="Rectangle 33"/>
          <p:cNvSpPr>
            <a:spLocks noChangeArrowheads="1"/>
          </p:cNvSpPr>
          <p:nvPr/>
        </p:nvSpPr>
        <p:spPr bwMode="auto">
          <a:xfrm>
            <a:off x="571500" y="3067050"/>
            <a:ext cx="6286500" cy="15601950"/>
          </a:xfrm>
          <a:prstGeom prst="roundRect">
            <a:avLst>
              <a:gd name="adj" fmla="val 5567"/>
            </a:avLst>
          </a:prstGeom>
          <a:gradFill>
            <a:gsLst>
              <a:gs pos="0">
                <a:schemeClr val="accent1">
                  <a:tint val="66000"/>
                  <a:satMod val="160000"/>
                </a:schemeClr>
              </a:gs>
              <a:gs pos="0">
                <a:srgbClr val="CDD2DE"/>
              </a:gs>
              <a:gs pos="100000">
                <a:srgbClr val="F3F5FA"/>
              </a:gs>
            </a:gsLst>
            <a:lin ang="16200000" scaled="1"/>
          </a:gradFill>
          <a:ln w="9525">
            <a:solidFill>
              <a:schemeClr val="tx2"/>
            </a:solidFill>
            <a:miter lim="800000"/>
            <a:headEnd/>
            <a:tailEnd/>
          </a:ln>
          <a:effectLst/>
        </p:spPr>
        <p:txBody>
          <a:bodyPr wrap="none" lIns="52249" tIns="26124" rIns="52249" bIns="26124" anchor="ctr"/>
          <a:lstStyle/>
          <a:p>
            <a:pPr>
              <a:defRPr/>
            </a:pPr>
            <a:endParaRPr lang="en-US" dirty="0"/>
          </a:p>
        </p:txBody>
      </p:sp>
      <p:sp>
        <p:nvSpPr>
          <p:cNvPr id="9" name="Rectangle 9"/>
          <p:cNvSpPr>
            <a:spLocks noChangeArrowheads="1"/>
          </p:cNvSpPr>
          <p:nvPr/>
        </p:nvSpPr>
        <p:spPr bwMode="auto">
          <a:xfrm>
            <a:off x="0" y="2803128"/>
            <a:ext cx="27432000" cy="88900"/>
          </a:xfrm>
          <a:prstGeom prst="rect">
            <a:avLst/>
          </a:prstGeom>
          <a:solidFill>
            <a:schemeClr val="accent5">
              <a:lumMod val="50000"/>
            </a:schemeClr>
          </a:solidFill>
          <a:ln w="152400">
            <a:noFill/>
            <a:miter lim="800000"/>
            <a:headEnd/>
            <a:tailEnd/>
          </a:ln>
          <a:effectLst/>
        </p:spPr>
        <p:txBody>
          <a:bodyPr wrap="none" lIns="52249" tIns="26124" rIns="52249" bIns="26124" anchor="ctr"/>
          <a:lstStyle/>
          <a:p>
            <a:pPr>
              <a:defRPr/>
            </a:pPr>
            <a:endParaRPr lang="en-US" dirty="0"/>
          </a:p>
        </p:txBody>
      </p:sp>
      <p:sp>
        <p:nvSpPr>
          <p:cNvPr id="10" name="Text Box 14"/>
          <p:cNvSpPr txBox="1">
            <a:spLocks noChangeArrowheads="1"/>
          </p:cNvSpPr>
          <p:nvPr/>
        </p:nvSpPr>
        <p:spPr bwMode="auto">
          <a:xfrm>
            <a:off x="888208" y="18763267"/>
            <a:ext cx="1571625" cy="188840"/>
          </a:xfrm>
          <a:prstGeom prst="rect">
            <a:avLst/>
          </a:prstGeom>
          <a:noFill/>
          <a:ln w="9525">
            <a:noFill/>
            <a:miter lim="800000"/>
            <a:headEnd/>
            <a:tailEnd/>
          </a:ln>
          <a:effectLst/>
        </p:spPr>
        <p:txBody>
          <a:bodyPr lIns="52150" tIns="26070" rIns="52150" bIns="26070">
            <a:spAutoFit/>
          </a:bodyPr>
          <a:lstStyle/>
          <a:p>
            <a:pPr eaLnBrk="0" hangingPunct="0">
              <a:lnSpc>
                <a:spcPct val="65000"/>
              </a:lnSpc>
              <a:spcBef>
                <a:spcPct val="50000"/>
              </a:spcBef>
              <a:defRPr/>
            </a:pPr>
            <a:r>
              <a:rPr lang="en-US" sz="300" b="1" dirty="0">
                <a:solidFill>
                  <a:schemeClr val="bg1">
                    <a:lumMod val="75000"/>
                  </a:schemeClr>
                </a:solidFill>
                <a:latin typeface="Arial" charset="0"/>
              </a:rPr>
              <a:t>RESEARCH POSTER PRESENTATION DESIGN © 2012</a:t>
            </a:r>
          </a:p>
          <a:p>
            <a:pPr eaLnBrk="0" hangingPunct="0">
              <a:lnSpc>
                <a:spcPct val="65000"/>
              </a:lnSpc>
              <a:spcBef>
                <a:spcPct val="50000"/>
              </a:spcBef>
              <a:defRPr/>
            </a:pPr>
            <a:r>
              <a:rPr lang="en-US" sz="600" b="1" dirty="0">
                <a:solidFill>
                  <a:schemeClr val="bg1">
                    <a:lumMod val="75000"/>
                  </a:schemeClr>
                </a:solidFill>
                <a:latin typeface="Arial" charset="0"/>
              </a:rPr>
              <a:t>www.PosterPresentations.com</a:t>
            </a:r>
          </a:p>
        </p:txBody>
      </p:sp>
      <p:sp>
        <p:nvSpPr>
          <p:cNvPr id="16" name="Rectangle 33"/>
          <p:cNvSpPr>
            <a:spLocks noChangeArrowheads="1"/>
          </p:cNvSpPr>
          <p:nvPr/>
        </p:nvSpPr>
        <p:spPr bwMode="auto">
          <a:xfrm>
            <a:off x="7237908" y="3067050"/>
            <a:ext cx="12953008" cy="15601950"/>
          </a:xfrm>
          <a:prstGeom prst="roundRect">
            <a:avLst>
              <a:gd name="adj" fmla="val 2734"/>
            </a:avLst>
          </a:prstGeom>
          <a:gradFill>
            <a:gsLst>
              <a:gs pos="0">
                <a:schemeClr val="accent1">
                  <a:tint val="66000"/>
                  <a:satMod val="160000"/>
                </a:schemeClr>
              </a:gs>
              <a:gs pos="0">
                <a:srgbClr val="CDD2DE"/>
              </a:gs>
              <a:gs pos="100000">
                <a:srgbClr val="F3F5FA"/>
              </a:gs>
            </a:gsLst>
            <a:lin ang="16200000" scaled="1"/>
          </a:gradFill>
          <a:ln w="9525">
            <a:solidFill>
              <a:schemeClr val="tx2"/>
            </a:solidFill>
            <a:miter lim="800000"/>
            <a:headEnd/>
            <a:tailEnd/>
          </a:ln>
          <a:effectLst/>
        </p:spPr>
        <p:txBody>
          <a:bodyPr wrap="none" lIns="52249" tIns="26124" rIns="52249" bIns="26124" anchor="ctr"/>
          <a:lstStyle/>
          <a:p>
            <a:pPr>
              <a:defRPr/>
            </a:pPr>
            <a:endParaRPr lang="en-US" dirty="0"/>
          </a:p>
        </p:txBody>
      </p:sp>
      <p:sp>
        <p:nvSpPr>
          <p:cNvPr id="27" name="Rectangle 33"/>
          <p:cNvSpPr>
            <a:spLocks noChangeArrowheads="1"/>
          </p:cNvSpPr>
          <p:nvPr userDrawn="1"/>
        </p:nvSpPr>
        <p:spPr bwMode="auto">
          <a:xfrm>
            <a:off x="20570825" y="3067050"/>
            <a:ext cx="6286500" cy="15601950"/>
          </a:xfrm>
          <a:prstGeom prst="roundRect">
            <a:avLst>
              <a:gd name="adj" fmla="val 5567"/>
            </a:avLst>
          </a:prstGeom>
          <a:gradFill>
            <a:gsLst>
              <a:gs pos="0">
                <a:schemeClr val="accent1">
                  <a:tint val="66000"/>
                  <a:satMod val="160000"/>
                </a:schemeClr>
              </a:gs>
              <a:gs pos="0">
                <a:srgbClr val="CDD2DE"/>
              </a:gs>
              <a:gs pos="100000">
                <a:srgbClr val="F3F5FA"/>
              </a:gs>
            </a:gsLst>
            <a:lin ang="16200000" scaled="1"/>
          </a:gradFill>
          <a:ln w="9525">
            <a:solidFill>
              <a:schemeClr val="tx2"/>
            </a:solidFill>
            <a:miter lim="800000"/>
            <a:headEnd/>
            <a:tailEnd/>
          </a:ln>
          <a:effectLst/>
        </p:spPr>
        <p:txBody>
          <a:bodyPr wrap="none" lIns="52249" tIns="26124" rIns="52249" bIns="26124" anchor="ctr"/>
          <a:lstStyle/>
          <a:p>
            <a:pPr>
              <a:defRPr/>
            </a:pPr>
            <a:endParaRPr lang="en-US" dirty="0"/>
          </a:p>
        </p:txBody>
      </p:sp>
      <p:grpSp>
        <p:nvGrpSpPr>
          <p:cNvPr id="22" name="Group 21"/>
          <p:cNvGrpSpPr>
            <a:grpSpLocks noChangeAspect="1"/>
          </p:cNvGrpSpPr>
          <p:nvPr userDrawn="1"/>
        </p:nvGrpSpPr>
        <p:grpSpPr>
          <a:xfrm>
            <a:off x="-6886463" y="2"/>
            <a:ext cx="6608534" cy="19202398"/>
            <a:chOff x="-11220549" y="-1"/>
            <a:chExt cx="11014225" cy="27432000"/>
          </a:xfrm>
        </p:grpSpPr>
        <p:sp>
          <p:nvSpPr>
            <p:cNvPr id="29" name="Rectangle 28"/>
            <p:cNvSpPr/>
            <p:nvPr userDrawn="1"/>
          </p:nvSpPr>
          <p:spPr>
            <a:xfrm>
              <a:off x="-11216136" y="-1"/>
              <a:ext cx="11009812" cy="27432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nchorCtr="0"/>
            <a:lstStyle>
              <a:defPPr>
                <a:defRPr lang="en-US"/>
              </a:defPPr>
              <a:lvl1pPr marL="0" algn="l" defTabSz="2821436" rtl="0" eaLnBrk="1" latinLnBrk="0" hangingPunct="1">
                <a:defRPr sz="5600" kern="1200">
                  <a:solidFill>
                    <a:schemeClr val="lt1"/>
                  </a:solidFill>
                  <a:latin typeface="+mn-lt"/>
                  <a:ea typeface="+mn-ea"/>
                  <a:cs typeface="+mn-cs"/>
                </a:defRPr>
              </a:lvl1pPr>
              <a:lvl2pPr marL="1410719" algn="l" defTabSz="2821436" rtl="0" eaLnBrk="1" latinLnBrk="0" hangingPunct="1">
                <a:defRPr sz="5600" kern="1200">
                  <a:solidFill>
                    <a:schemeClr val="lt1"/>
                  </a:solidFill>
                  <a:latin typeface="+mn-lt"/>
                  <a:ea typeface="+mn-ea"/>
                  <a:cs typeface="+mn-cs"/>
                </a:defRPr>
              </a:lvl2pPr>
              <a:lvl3pPr marL="2821436" algn="l" defTabSz="2821436" rtl="0" eaLnBrk="1" latinLnBrk="0" hangingPunct="1">
                <a:defRPr sz="5600" kern="1200">
                  <a:solidFill>
                    <a:schemeClr val="lt1"/>
                  </a:solidFill>
                  <a:latin typeface="+mn-lt"/>
                  <a:ea typeface="+mn-ea"/>
                  <a:cs typeface="+mn-cs"/>
                </a:defRPr>
              </a:lvl3pPr>
              <a:lvl4pPr marL="4232155" algn="l" defTabSz="2821436" rtl="0" eaLnBrk="1" latinLnBrk="0" hangingPunct="1">
                <a:defRPr sz="5600" kern="1200">
                  <a:solidFill>
                    <a:schemeClr val="lt1"/>
                  </a:solidFill>
                  <a:latin typeface="+mn-lt"/>
                  <a:ea typeface="+mn-ea"/>
                  <a:cs typeface="+mn-cs"/>
                </a:defRPr>
              </a:lvl4pPr>
              <a:lvl5pPr marL="5642872" algn="l" defTabSz="2821436" rtl="0" eaLnBrk="1" latinLnBrk="0" hangingPunct="1">
                <a:defRPr sz="5600" kern="1200">
                  <a:solidFill>
                    <a:schemeClr val="lt1"/>
                  </a:solidFill>
                  <a:latin typeface="+mn-lt"/>
                  <a:ea typeface="+mn-ea"/>
                  <a:cs typeface="+mn-cs"/>
                </a:defRPr>
              </a:lvl5pPr>
              <a:lvl6pPr marL="7053590" algn="l" defTabSz="2821436" rtl="0" eaLnBrk="1" latinLnBrk="0" hangingPunct="1">
                <a:defRPr sz="5600" kern="1200">
                  <a:solidFill>
                    <a:schemeClr val="lt1"/>
                  </a:solidFill>
                  <a:latin typeface="+mn-lt"/>
                  <a:ea typeface="+mn-ea"/>
                  <a:cs typeface="+mn-cs"/>
                </a:defRPr>
              </a:lvl6pPr>
              <a:lvl7pPr marL="8464309" algn="l" defTabSz="2821436" rtl="0" eaLnBrk="1" latinLnBrk="0" hangingPunct="1">
                <a:defRPr sz="5600" kern="1200">
                  <a:solidFill>
                    <a:schemeClr val="lt1"/>
                  </a:solidFill>
                  <a:latin typeface="+mn-lt"/>
                  <a:ea typeface="+mn-ea"/>
                  <a:cs typeface="+mn-cs"/>
                </a:defRPr>
              </a:lvl7pPr>
              <a:lvl8pPr marL="9875027" algn="l" defTabSz="2821436" rtl="0" eaLnBrk="1" latinLnBrk="0" hangingPunct="1">
                <a:defRPr sz="5600" kern="1200">
                  <a:solidFill>
                    <a:schemeClr val="lt1"/>
                  </a:solidFill>
                  <a:latin typeface="+mn-lt"/>
                  <a:ea typeface="+mn-ea"/>
                  <a:cs typeface="+mn-cs"/>
                </a:defRPr>
              </a:lvl8pPr>
              <a:lvl9pPr marL="11285745" algn="l" defTabSz="2821436" rtl="0" eaLnBrk="1" latinLnBrk="0" hangingPunct="1">
                <a:defRPr sz="5600" kern="1200">
                  <a:solidFill>
                    <a:schemeClr val="lt1"/>
                  </a:solidFill>
                  <a:latin typeface="+mn-lt"/>
                  <a:ea typeface="+mn-ea"/>
                  <a:cs typeface="+mn-cs"/>
                </a:defRPr>
              </a:lvl9pPr>
            </a:lstStyle>
            <a:p>
              <a:pPr marL="0" marR="0" indent="0" algn="ctr" defTabSz="1518341" rtl="0" eaLnBrk="1" fontAlgn="auto" latinLnBrk="0" hangingPunct="1">
                <a:lnSpc>
                  <a:spcPct val="100000"/>
                </a:lnSpc>
                <a:spcBef>
                  <a:spcPts val="0"/>
                </a:spcBef>
                <a:spcAft>
                  <a:spcPts val="0"/>
                </a:spcAft>
                <a:buClrTx/>
                <a:buSzTx/>
                <a:buFontTx/>
                <a:buNone/>
                <a:tabLst/>
                <a:defRPr/>
              </a:pPr>
              <a:r>
                <a:rPr lang="en-US" sz="1800" b="1" spc="0" dirty="0">
                  <a:solidFill>
                    <a:srgbClr val="FF0000"/>
                  </a:solidFill>
                  <a:latin typeface="Trebuchet MS" pitchFamily="34" charset="0"/>
                </a:rPr>
                <a:t>(—THIS SIDEBAR DOES NOT PRINT—)</a:t>
              </a:r>
              <a:endParaRPr lang="en-US" sz="1800" b="1" spc="600" dirty="0">
                <a:solidFill>
                  <a:schemeClr val="bg1"/>
                </a:solidFill>
                <a:latin typeface="Trebuchet MS" pitchFamily="34" charset="0"/>
              </a:endParaRPr>
            </a:p>
            <a:p>
              <a:pPr algn="ctr"/>
              <a:r>
                <a:rPr lang="en-US" sz="2400" b="1" spc="600" dirty="0">
                  <a:solidFill>
                    <a:schemeClr val="bg1"/>
                  </a:solidFill>
                  <a:latin typeface="Trebuchet MS" pitchFamily="34" charset="0"/>
                </a:rPr>
                <a:t>DESIGN</a:t>
              </a:r>
              <a:r>
                <a:rPr lang="en-US" sz="2400" b="1" spc="600" baseline="0" dirty="0">
                  <a:solidFill>
                    <a:schemeClr val="bg1"/>
                  </a:solidFill>
                  <a:latin typeface="Trebuchet MS" pitchFamily="34" charset="0"/>
                </a:rPr>
                <a:t> </a:t>
              </a:r>
              <a:r>
                <a:rPr lang="en-US" sz="2400" b="1" spc="600" dirty="0">
                  <a:solidFill>
                    <a:schemeClr val="bg1"/>
                  </a:solidFill>
                  <a:latin typeface="Trebuchet MS" pitchFamily="34" charset="0"/>
                </a:rPr>
                <a:t>GUIDE</a:t>
              </a:r>
            </a:p>
            <a:p>
              <a:pPr algn="ctr"/>
              <a:r>
                <a:rPr lang="en-US" sz="1000" b="1" dirty="0">
                  <a:latin typeface="Trebuchet MS" pitchFamily="34" charset="0"/>
                </a:rPr>
                <a:t> </a:t>
              </a:r>
            </a:p>
            <a:p>
              <a:pPr defTabSz="3765639"/>
              <a:r>
                <a:rPr lang="en-US" sz="1600" i="0" dirty="0">
                  <a:latin typeface="Trebuchet MS" pitchFamily="34" charset="0"/>
                </a:rPr>
                <a:t>This PowerPoint</a:t>
              </a:r>
              <a:r>
                <a:rPr lang="en-US" sz="1600" i="0" baseline="0" dirty="0">
                  <a:latin typeface="Trebuchet MS" pitchFamily="34" charset="0"/>
                </a:rPr>
                <a:t> </a:t>
              </a:r>
              <a:r>
                <a:rPr lang="en-US" sz="1600" i="0" dirty="0">
                  <a:latin typeface="Trebuchet MS" pitchFamily="34" charset="0"/>
                </a:rPr>
                <a:t>2007 template produces</a:t>
              </a:r>
              <a:r>
                <a:rPr lang="en-US" sz="1600" i="0" baseline="0" dirty="0">
                  <a:latin typeface="Trebuchet MS" pitchFamily="34" charset="0"/>
                </a:rPr>
                <a:t> </a:t>
              </a:r>
              <a:r>
                <a:rPr lang="en-US" sz="1600" i="0" dirty="0">
                  <a:latin typeface="Trebuchet MS" pitchFamily="34" charset="0"/>
                </a:rPr>
                <a:t>a 42”x60” presentation poster. </a:t>
              </a:r>
              <a:r>
                <a:rPr lang="en-US" sz="1600" dirty="0">
                  <a:latin typeface="Trebuchet MS" pitchFamily="34" charset="0"/>
                </a:rPr>
                <a:t>You</a:t>
              </a:r>
              <a:r>
                <a:rPr lang="en-US" sz="1600" baseline="0" dirty="0">
                  <a:latin typeface="Trebuchet MS" pitchFamily="34" charset="0"/>
                </a:rPr>
                <a:t> can u</a:t>
              </a:r>
              <a:r>
                <a:rPr lang="en-US" sz="1600" dirty="0">
                  <a:latin typeface="Trebuchet MS" pitchFamily="34" charset="0"/>
                </a:rPr>
                <a:t>se</a:t>
              </a:r>
              <a:r>
                <a:rPr lang="en-US" sz="1600" baseline="0" dirty="0">
                  <a:latin typeface="Trebuchet MS" pitchFamily="34" charset="0"/>
                </a:rPr>
                <a:t> it to create your research poster and </a:t>
              </a:r>
              <a:r>
                <a:rPr lang="en-US" sz="1600" dirty="0">
                  <a:latin typeface="Trebuchet MS" pitchFamily="34" charset="0"/>
                </a:rPr>
                <a:t>save valuable time placing titles, subtitles,</a:t>
              </a:r>
              <a:r>
                <a:rPr lang="en-US" sz="1600" baseline="0" dirty="0">
                  <a:latin typeface="Trebuchet MS" pitchFamily="34" charset="0"/>
                </a:rPr>
                <a:t> text, and graphics</a:t>
              </a:r>
              <a:r>
                <a:rPr lang="en-US" sz="1600" dirty="0">
                  <a:latin typeface="Trebuchet MS" pitchFamily="34" charset="0"/>
                </a:rPr>
                <a:t>. </a:t>
              </a:r>
            </a:p>
            <a:p>
              <a:pPr defTabSz="3765639"/>
              <a:r>
                <a:rPr lang="en-US" sz="1000" dirty="0">
                  <a:latin typeface="Trebuchet MS" pitchFamily="34" charset="0"/>
                </a:rPr>
                <a:t> </a:t>
              </a:r>
            </a:p>
            <a:p>
              <a:pPr defTabSz="4389219"/>
              <a:r>
                <a:rPr lang="en-US" sz="1600" dirty="0">
                  <a:latin typeface="Trebuchet MS" pitchFamily="34" charset="0"/>
                </a:rPr>
                <a:t>We provide a series of online answer your poster production questions. To view our template tutorials, go online to </a:t>
              </a:r>
              <a:r>
                <a:rPr lang="en-US" sz="1600" b="1" dirty="0">
                  <a:solidFill>
                    <a:srgbClr val="FFC000"/>
                  </a:solidFill>
                  <a:latin typeface="Trebuchet MS" pitchFamily="34" charset="0"/>
                </a:rPr>
                <a:t>PosterPresentations.com</a:t>
              </a:r>
              <a:r>
                <a:rPr lang="en-US" sz="1600" b="1" dirty="0">
                  <a:solidFill>
                    <a:schemeClr val="bg1"/>
                  </a:solidFill>
                  <a:latin typeface="Trebuchet MS" pitchFamily="34" charset="0"/>
                </a:rPr>
                <a:t> </a:t>
              </a:r>
              <a:r>
                <a:rPr lang="en-US" sz="1600" dirty="0">
                  <a:solidFill>
                    <a:schemeClr val="bg1"/>
                  </a:solidFill>
                  <a:latin typeface="Trebuchet MS" pitchFamily="34" charset="0"/>
                </a:rPr>
                <a:t>and click on HELP DESK.</a:t>
              </a:r>
            </a:p>
            <a:p>
              <a:pPr defTabSz="4389219"/>
              <a:r>
                <a:rPr lang="en-US" sz="1000" dirty="0">
                  <a:latin typeface="Trebuchet MS" pitchFamily="34" charset="0"/>
                </a:rPr>
                <a:t> </a:t>
              </a:r>
            </a:p>
            <a:p>
              <a:pPr defTabSz="4389219"/>
              <a:r>
                <a:rPr lang="en-US" sz="1600" dirty="0">
                  <a:solidFill>
                    <a:schemeClr val="bg1"/>
                  </a:solidFill>
                  <a:latin typeface="Trebuchet MS" pitchFamily="34" charset="0"/>
                </a:rPr>
                <a:t>When</a:t>
              </a:r>
              <a:r>
                <a:rPr lang="en-US" sz="1600" baseline="0" dirty="0">
                  <a:solidFill>
                    <a:schemeClr val="bg1"/>
                  </a:solidFill>
                  <a:latin typeface="Trebuchet MS" pitchFamily="34" charset="0"/>
                </a:rPr>
                <a:t> you are ready to</a:t>
              </a:r>
              <a:r>
                <a:rPr lang="en-US" sz="1600" dirty="0">
                  <a:solidFill>
                    <a:schemeClr val="bg1"/>
                  </a:solidFill>
                  <a:latin typeface="Trebuchet MS" pitchFamily="34" charset="0"/>
                </a:rPr>
                <a:t> </a:t>
              </a:r>
              <a:r>
                <a:rPr lang="en-US" sz="1600" baseline="0" dirty="0">
                  <a:solidFill>
                    <a:schemeClr val="bg1"/>
                  </a:solidFill>
                  <a:latin typeface="Trebuchet MS" pitchFamily="34" charset="0"/>
                </a:rPr>
                <a:t> print your poster</a:t>
              </a:r>
              <a:r>
                <a:rPr lang="en-US" sz="1600" dirty="0">
                  <a:solidFill>
                    <a:schemeClr val="bg1"/>
                  </a:solidFill>
                  <a:latin typeface="Trebuchet MS" pitchFamily="34" charset="0"/>
                </a:rPr>
                <a:t>,</a:t>
              </a:r>
              <a:r>
                <a:rPr lang="en-US" sz="1600" baseline="0" dirty="0">
                  <a:solidFill>
                    <a:schemeClr val="bg1"/>
                  </a:solidFill>
                  <a:latin typeface="Trebuchet MS" pitchFamily="34" charset="0"/>
                </a:rPr>
                <a:t> go online to </a:t>
              </a:r>
              <a:r>
                <a:rPr lang="en-US" sz="1600" b="0" dirty="0">
                  <a:solidFill>
                    <a:schemeClr val="bg1"/>
                  </a:solidFill>
                  <a:latin typeface="Trebuchet MS" pitchFamily="34" charset="0"/>
                </a:rPr>
                <a:t>PosterPresentations.com</a:t>
              </a:r>
              <a:br>
                <a:rPr lang="en-US" sz="1600" dirty="0">
                  <a:solidFill>
                    <a:schemeClr val="bg1"/>
                  </a:solidFill>
                  <a:latin typeface="Trebuchet MS" pitchFamily="34" charset="0"/>
                </a:rPr>
              </a:br>
              <a:r>
                <a:rPr lang="en-US" sz="1000" dirty="0">
                  <a:solidFill>
                    <a:schemeClr val="bg1"/>
                  </a:solidFill>
                  <a:latin typeface="Trebuchet MS" pitchFamily="34" charset="0"/>
                </a:rPr>
                <a:t> </a:t>
              </a:r>
            </a:p>
            <a:p>
              <a:pPr algn="l" defTabSz="3765639"/>
              <a:r>
                <a:rPr lang="en-US" sz="1600" b="0" dirty="0">
                  <a:solidFill>
                    <a:schemeClr val="bg1"/>
                  </a:solidFill>
                  <a:latin typeface="Trebuchet MS" pitchFamily="34" charset="0"/>
                </a:rPr>
                <a:t>Need</a:t>
              </a:r>
              <a:r>
                <a:rPr lang="en-US" sz="1600" b="0" baseline="0" dirty="0">
                  <a:solidFill>
                    <a:schemeClr val="bg1"/>
                  </a:solidFill>
                  <a:latin typeface="Trebuchet MS" pitchFamily="34" charset="0"/>
                </a:rPr>
                <a:t> assistance? Call us at </a:t>
              </a:r>
              <a:r>
                <a:rPr lang="en-US" sz="1600" b="0" dirty="0">
                  <a:solidFill>
                    <a:srgbClr val="FFC000"/>
                  </a:solidFill>
                  <a:latin typeface="Trebuchet MS" pitchFamily="34" charset="0"/>
                </a:rPr>
                <a:t>1.510.649.3001</a:t>
              </a:r>
            </a:p>
            <a:p>
              <a:pPr algn="l" defTabSz="3765639"/>
              <a:endParaRPr lang="en-US" sz="1600" b="0" dirty="0">
                <a:solidFill>
                  <a:srgbClr val="FFC000"/>
                </a:solidFill>
                <a:latin typeface="Trebuchet MS" pitchFamily="34" charset="0"/>
              </a:endParaRPr>
            </a:p>
            <a:p>
              <a:pPr algn="l" defTabSz="3765639"/>
              <a:endParaRPr lang="en-US" sz="1600" b="0" dirty="0">
                <a:solidFill>
                  <a:srgbClr val="FFC000"/>
                </a:solidFill>
                <a:latin typeface="Trebuchet MS" pitchFamily="34" charset="0"/>
              </a:endParaRPr>
            </a:p>
            <a:p>
              <a:pPr algn="l" defTabSz="3765639"/>
              <a:r>
                <a:rPr lang="en-US" sz="1000" b="1" dirty="0">
                  <a:solidFill>
                    <a:srgbClr val="FFFF00"/>
                  </a:solidFill>
                  <a:latin typeface="Trebuchet MS" pitchFamily="34" charset="0"/>
                </a:rPr>
                <a:t> </a:t>
              </a:r>
              <a:endParaRPr lang="en-US" sz="1600" b="1" dirty="0">
                <a:solidFill>
                  <a:schemeClr val="bg1"/>
                </a:solidFill>
                <a:latin typeface="Trebuchet MS" pitchFamily="34" charset="0"/>
              </a:endParaRPr>
            </a:p>
            <a:p>
              <a:pPr algn="ctr"/>
              <a:r>
                <a:rPr lang="en-US" sz="2400" b="1" spc="600" dirty="0">
                  <a:solidFill>
                    <a:schemeClr val="bg1"/>
                  </a:solidFill>
                  <a:latin typeface="Trebuchet MS" pitchFamily="34" charset="0"/>
                </a:rPr>
                <a:t>QUICK START</a:t>
              </a:r>
            </a:p>
            <a:p>
              <a:pPr algn="ctr"/>
              <a:r>
                <a:rPr lang="en-US" sz="1000" b="1" baseline="0" dirty="0">
                  <a:solidFill>
                    <a:schemeClr val="bg1"/>
                  </a:solidFill>
                  <a:latin typeface="Trebuchet MS" pitchFamily="34" charset="0"/>
                </a:rPr>
                <a:t> </a:t>
              </a:r>
            </a:p>
            <a:p>
              <a:pPr algn="ctr"/>
              <a:r>
                <a:rPr lang="en-US" sz="1800" b="1" baseline="0" dirty="0">
                  <a:solidFill>
                    <a:srgbClr val="FFC000"/>
                  </a:solidFill>
                  <a:latin typeface="Trebuchet MS" pitchFamily="34" charset="0"/>
                </a:rPr>
                <a:t>Zoom in and out</a:t>
              </a:r>
            </a:p>
            <a:p>
              <a:pPr marL="1203325" indent="0" algn="l" defTabSz="850900"/>
              <a:r>
                <a:rPr lang="en-US" sz="1400" b="0" baseline="0" dirty="0">
                  <a:solidFill>
                    <a:schemeClr val="bg1">
                      <a:lumMod val="75000"/>
                    </a:schemeClr>
                  </a:solidFill>
                  <a:latin typeface="Trebuchet MS" pitchFamily="34" charset="0"/>
                </a:rPr>
                <a:t>As you work on your poster zoom in and out to the level that is more comfortable to you. Go to VIEW &gt; ZOOM.</a:t>
              </a:r>
            </a:p>
            <a:p>
              <a:pPr algn="l"/>
              <a:endParaRPr lang="en-US" sz="1600" b="0" baseline="0" dirty="0">
                <a:solidFill>
                  <a:schemeClr val="bg1"/>
                </a:solidFill>
                <a:latin typeface="Trebuchet MS" pitchFamily="34" charset="0"/>
              </a:endParaRPr>
            </a:p>
            <a:p>
              <a:pPr algn="ctr"/>
              <a:r>
                <a:rPr lang="en-US" sz="1800" b="1" baseline="0" dirty="0">
                  <a:solidFill>
                    <a:srgbClr val="FFC000"/>
                  </a:solidFill>
                  <a:latin typeface="Trebuchet MS" pitchFamily="34" charset="0"/>
                </a:rPr>
                <a:t>Title, Authors, and Affiliations</a:t>
              </a:r>
            </a:p>
            <a:p>
              <a:pPr algn="l"/>
              <a:r>
                <a:rPr lang="en-US" sz="1400" b="0" baseline="0" dirty="0">
                  <a:solidFill>
                    <a:schemeClr val="bg1">
                      <a:lumMod val="75000"/>
                    </a:schemeClr>
                  </a:solidFill>
                  <a:latin typeface="Trebuchet MS" pitchFamily="34" charset="0"/>
                </a:rPr>
                <a:t>Start designing your poster by adding the title, the names of the authors, and the affiliated institutions. </a:t>
              </a:r>
              <a:r>
                <a:rPr lang="en-US" sz="1400" b="0" spc="0" baseline="0" dirty="0">
                  <a:solidFill>
                    <a:schemeClr val="bg1">
                      <a:lumMod val="75000"/>
                    </a:schemeClr>
                  </a:solidFill>
                  <a:latin typeface="Trebuchet MS" pitchFamily="34" charset="0"/>
                </a:rPr>
                <a:t>You can type or paste text into the provided boxes. The template will automatically adjust the size of your text to fit the title box. You can manually override this feature and change the size of your text. </a:t>
              </a:r>
            </a:p>
            <a:p>
              <a:pPr algn="l"/>
              <a:r>
                <a:rPr lang="en-US" sz="1000" b="0" spc="0" baseline="0" dirty="0">
                  <a:solidFill>
                    <a:schemeClr val="bg1">
                      <a:lumMod val="75000"/>
                    </a:schemeClr>
                  </a:solidFill>
                  <a:latin typeface="Trebuchet MS" pitchFamily="34" charset="0"/>
                </a:rPr>
                <a:t> </a:t>
              </a:r>
            </a:p>
            <a:p>
              <a:pPr algn="l"/>
              <a:r>
                <a:rPr lang="en-US" sz="1400" b="1" spc="300" baseline="0" dirty="0">
                  <a:solidFill>
                    <a:srgbClr val="FFC000"/>
                  </a:solidFill>
                  <a:latin typeface="Trebuchet MS" pitchFamily="34" charset="0"/>
                </a:rPr>
                <a:t>TIP</a:t>
              </a:r>
              <a:r>
                <a:rPr lang="en-US" sz="1400" b="1" baseline="0" dirty="0">
                  <a:solidFill>
                    <a:srgbClr val="FFC000"/>
                  </a:solidFill>
                  <a:latin typeface="Trebuchet MS" pitchFamily="34" charset="0"/>
                </a:rPr>
                <a:t>: </a:t>
              </a:r>
              <a:r>
                <a:rPr lang="en-US" sz="1400" b="0" baseline="0" dirty="0">
                  <a:solidFill>
                    <a:schemeClr val="bg1">
                      <a:lumMod val="75000"/>
                    </a:schemeClr>
                  </a:solidFill>
                  <a:latin typeface="Trebuchet MS" pitchFamily="34" charset="0"/>
                </a:rPr>
                <a:t>The font size of your title should be bigger than your name(s) and institution name(s).</a:t>
              </a:r>
            </a:p>
            <a:p>
              <a:pPr algn="l"/>
              <a:endParaRPr lang="en-US" sz="1600" b="1" baseline="0" dirty="0">
                <a:solidFill>
                  <a:schemeClr val="bg1"/>
                </a:solidFill>
                <a:latin typeface="Trebuchet MS" pitchFamily="34" charset="0"/>
              </a:endParaRPr>
            </a:p>
            <a:p>
              <a:pPr algn="l"/>
              <a:br>
                <a:rPr lang="en-US" sz="1600" b="1" baseline="0" dirty="0">
                  <a:solidFill>
                    <a:schemeClr val="bg1"/>
                  </a:solidFill>
                  <a:latin typeface="Trebuchet MS" pitchFamily="34" charset="0"/>
                </a:rPr>
              </a:br>
              <a:endParaRPr lang="en-US" sz="1600" b="1" dirty="0">
                <a:solidFill>
                  <a:schemeClr val="bg1"/>
                </a:solidFill>
                <a:latin typeface="Trebuchet MS" pitchFamily="34" charset="0"/>
              </a:endParaRPr>
            </a:p>
            <a:p>
              <a:pPr algn="ctr"/>
              <a:endParaRPr lang="en-US" sz="1600" b="1" dirty="0">
                <a:solidFill>
                  <a:srgbClr val="FFC000"/>
                </a:solidFill>
                <a:latin typeface="Trebuchet MS" pitchFamily="34" charset="0"/>
              </a:endParaRPr>
            </a:p>
            <a:p>
              <a:pPr algn="ctr"/>
              <a:endParaRPr lang="en-US" sz="1600" b="1" dirty="0">
                <a:solidFill>
                  <a:srgbClr val="FFC000"/>
                </a:solidFill>
                <a:latin typeface="Trebuchet MS" pitchFamily="34" charset="0"/>
              </a:endParaRPr>
            </a:p>
            <a:p>
              <a:pPr algn="ctr"/>
              <a:r>
                <a:rPr lang="en-US" sz="1800" b="1" dirty="0">
                  <a:solidFill>
                    <a:srgbClr val="FFC000"/>
                  </a:solidFill>
                  <a:latin typeface="Trebuchet MS" pitchFamily="34" charset="0"/>
                </a:rPr>
                <a:t>Adding Logos</a:t>
              </a:r>
              <a:r>
                <a:rPr lang="en-US" sz="1800" b="1" baseline="0" dirty="0">
                  <a:solidFill>
                    <a:srgbClr val="FFC000"/>
                  </a:solidFill>
                  <a:latin typeface="Trebuchet MS" pitchFamily="34" charset="0"/>
                </a:rPr>
                <a:t> / Seals</a:t>
              </a:r>
            </a:p>
            <a:p>
              <a:pPr algn="l"/>
              <a:r>
                <a:rPr lang="en-US" sz="1400" b="0" baseline="0" dirty="0">
                  <a:solidFill>
                    <a:schemeClr val="bg1">
                      <a:lumMod val="75000"/>
                    </a:schemeClr>
                  </a:solidFill>
                  <a:latin typeface="Trebuchet MS" pitchFamily="34" charset="0"/>
                </a:rPr>
                <a:t>Most often, logos are added on each side of the title. You can insert a logo by dragging and dropping it from your desktop, copy and paste or by going to INSERT &gt; PICTURES. Logos taken from web sites are likely to be low quality when printed. Zoom it at 100% to see what the logo will look like on the final poster and make any necessary adjustments.  </a:t>
              </a:r>
            </a:p>
            <a:p>
              <a:pPr algn="l"/>
              <a:endParaRPr lang="en-US" sz="1000" b="0" spc="300" baseline="0" dirty="0">
                <a:solidFill>
                  <a:schemeClr val="bg1">
                    <a:lumMod val="75000"/>
                  </a:schemeClr>
                </a:solidFill>
                <a:latin typeface="Trebuchet MS" pitchFamily="34" charset="0"/>
              </a:endParaRPr>
            </a:p>
            <a:p>
              <a:pPr algn="l"/>
              <a:r>
                <a:rPr lang="en-US" sz="1400" b="1" spc="300" baseline="0" dirty="0">
                  <a:solidFill>
                    <a:srgbClr val="FFC000"/>
                  </a:solidFill>
                  <a:latin typeface="Trebuchet MS" pitchFamily="34" charset="0"/>
                </a:rPr>
                <a:t>TIP:</a:t>
              </a:r>
              <a:r>
                <a:rPr lang="en-US" sz="1400" b="1" spc="0" baseline="0" dirty="0">
                  <a:solidFill>
                    <a:srgbClr val="FFC000"/>
                  </a:solidFill>
                  <a:latin typeface="Trebuchet MS" pitchFamily="34" charset="0"/>
                </a:rPr>
                <a:t> </a:t>
              </a:r>
              <a:r>
                <a:rPr lang="en-US" sz="1400" b="0" baseline="0" dirty="0">
                  <a:solidFill>
                    <a:schemeClr val="bg1">
                      <a:lumMod val="75000"/>
                    </a:schemeClr>
                  </a:solidFill>
                  <a:latin typeface="Trebuchet MS" pitchFamily="34" charset="0"/>
                </a:rPr>
                <a:t>See if your company’s logo is available on our free poster templates page.</a:t>
              </a:r>
            </a:p>
            <a:p>
              <a:pPr algn="l"/>
              <a:endParaRPr lang="en-US" sz="1400" b="0" baseline="0" dirty="0">
                <a:latin typeface="Trebuchet MS" pitchFamily="34" charset="0"/>
              </a:endParaRPr>
            </a:p>
            <a:p>
              <a:pPr algn="ctr"/>
              <a:r>
                <a:rPr lang="en-US" sz="1800" b="1" baseline="0" dirty="0">
                  <a:solidFill>
                    <a:srgbClr val="FFC000"/>
                  </a:solidFill>
                  <a:latin typeface="Trebuchet MS" pitchFamily="34" charset="0"/>
                </a:rPr>
                <a:t>Photographs / Graphics</a:t>
              </a:r>
            </a:p>
            <a:p>
              <a:pPr algn="l" defTabSz="977900"/>
              <a:r>
                <a:rPr lang="en-US" sz="1400" b="0" baseline="0" dirty="0">
                  <a:solidFill>
                    <a:schemeClr val="bg1">
                      <a:lumMod val="75000"/>
                    </a:schemeClr>
                  </a:solidFill>
                  <a:latin typeface="Trebuchet MS" pitchFamily="34" charset="0"/>
                </a:rPr>
                <a:t>You can add images by dragging and dropping from your desktop, copy and paste, or by going to INSERT &gt; PICTURES. Resize images proportionally by holding down the SHIFT key and dragging one of the corner handles. For a professional-looking poster, do not distort your images by enlarging them </a:t>
              </a:r>
              <a:r>
                <a:rPr lang="en-US" sz="1400" b="0" spc="0" baseline="0" dirty="0">
                  <a:solidFill>
                    <a:schemeClr val="bg1">
                      <a:lumMod val="75000"/>
                    </a:schemeClr>
                  </a:solidFill>
                  <a:latin typeface="Trebuchet MS" pitchFamily="34" charset="0"/>
                </a:rPr>
                <a:t>disproportionally.</a:t>
              </a:r>
            </a:p>
            <a:p>
              <a:pPr algn="l" defTabSz="977900"/>
              <a:endParaRPr lang="en-US" sz="1400" b="0" baseline="0" dirty="0">
                <a:latin typeface="Trebuchet MS" pitchFamily="34" charset="0"/>
              </a:endParaRPr>
            </a:p>
            <a:p>
              <a:pPr algn="ctr"/>
              <a:endParaRPr lang="en-US" sz="1600" b="1" baseline="0" dirty="0">
                <a:solidFill>
                  <a:srgbClr val="FFC000"/>
                </a:solidFill>
                <a:latin typeface="Trebuchet MS" pitchFamily="34" charset="0"/>
              </a:endParaRPr>
            </a:p>
            <a:p>
              <a:pPr algn="ctr"/>
              <a:endParaRPr lang="en-US" sz="1600" b="1" baseline="0" dirty="0">
                <a:solidFill>
                  <a:srgbClr val="FFC000"/>
                </a:solidFill>
                <a:latin typeface="Trebuchet MS" pitchFamily="34" charset="0"/>
              </a:endParaRPr>
            </a:p>
            <a:p>
              <a:pPr algn="ctr"/>
              <a:endParaRPr lang="en-US" sz="1600" b="1" baseline="0" dirty="0">
                <a:solidFill>
                  <a:srgbClr val="FFC000"/>
                </a:solidFill>
                <a:latin typeface="Trebuchet MS" pitchFamily="34" charset="0"/>
              </a:endParaRPr>
            </a:p>
            <a:p>
              <a:pPr algn="ctr"/>
              <a:endParaRPr lang="en-US" sz="1600" b="1" baseline="0" dirty="0">
                <a:solidFill>
                  <a:srgbClr val="FFC000"/>
                </a:solidFill>
                <a:latin typeface="Trebuchet MS" pitchFamily="34" charset="0"/>
              </a:endParaRPr>
            </a:p>
            <a:p>
              <a:pPr algn="ctr"/>
              <a:endParaRPr lang="en-US" sz="1600" b="1" baseline="0" dirty="0">
                <a:solidFill>
                  <a:srgbClr val="FFC000"/>
                </a:solidFill>
                <a:latin typeface="Trebuchet MS" pitchFamily="34" charset="0"/>
              </a:endParaRPr>
            </a:p>
            <a:p>
              <a:pPr algn="ctr"/>
              <a:endParaRPr lang="en-US" sz="1600" b="1" baseline="0" dirty="0">
                <a:solidFill>
                  <a:srgbClr val="FFC000"/>
                </a:solidFill>
                <a:latin typeface="Trebuchet MS" pitchFamily="34" charset="0"/>
              </a:endParaRPr>
            </a:p>
            <a:p>
              <a:pPr algn="ctr"/>
              <a:endParaRPr lang="en-US" sz="1600" b="1" baseline="0" dirty="0">
                <a:solidFill>
                  <a:srgbClr val="FFC000"/>
                </a:solidFill>
                <a:latin typeface="Trebuchet MS" pitchFamily="34" charset="0"/>
              </a:endParaRPr>
            </a:p>
            <a:p>
              <a:pPr algn="ctr"/>
              <a:endParaRPr lang="en-US" sz="1600" b="1" baseline="0" dirty="0">
                <a:solidFill>
                  <a:srgbClr val="FFC000"/>
                </a:solidFill>
                <a:latin typeface="Trebuchet MS" pitchFamily="34" charset="0"/>
              </a:endParaRPr>
            </a:p>
            <a:p>
              <a:pPr algn="ctr"/>
              <a:r>
                <a:rPr lang="en-US" sz="1800" b="1" baseline="0" dirty="0">
                  <a:solidFill>
                    <a:srgbClr val="FFC000"/>
                  </a:solidFill>
                  <a:latin typeface="Trebuchet MS" pitchFamily="34" charset="0"/>
                </a:rPr>
                <a:t>Image Quality Check</a:t>
              </a:r>
            </a:p>
            <a:p>
              <a:pPr lvl="0" algn="l" defTabSz="977900"/>
              <a:r>
                <a:rPr lang="en-US" sz="1400" b="0" baseline="0" dirty="0">
                  <a:solidFill>
                    <a:schemeClr val="bg1">
                      <a:lumMod val="75000"/>
                    </a:schemeClr>
                  </a:solidFill>
                  <a:latin typeface="Trebuchet MS" pitchFamily="34" charset="0"/>
                </a:rPr>
                <a:t>Zoom in and look at your images at 100% magnification. If they look good they will print well. </a:t>
              </a:r>
              <a:endParaRPr lang="en-US" sz="1600" b="0" dirty="0">
                <a:latin typeface="Trebuchet MS" pitchFamily="34" charset="0"/>
              </a:endParaRPr>
            </a:p>
          </p:txBody>
        </p:sp>
        <p:cxnSp>
          <p:nvCxnSpPr>
            <p:cNvPr id="31" name="Straight Connector 30"/>
            <p:cNvCxnSpPr/>
            <p:nvPr userDrawn="1"/>
          </p:nvCxnSpPr>
          <p:spPr>
            <a:xfrm>
              <a:off x="-11220549" y="5663750"/>
              <a:ext cx="10999745" cy="2783"/>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pic>
          <p:nvPicPr>
            <p:cNvPr id="32" name="Picture 31"/>
            <p:cNvPicPr>
              <a:picLocks noChangeAspect="1"/>
            </p:cNvPicPr>
            <p:nvPr userDrawn="1"/>
          </p:nvPicPr>
          <p:blipFill>
            <a:blip r:embed="rId3"/>
            <a:stretch>
              <a:fillRect/>
            </a:stretch>
          </p:blipFill>
          <p:spPr>
            <a:xfrm>
              <a:off x="-10736022" y="7070058"/>
              <a:ext cx="1597665" cy="1001614"/>
            </a:xfrm>
            <a:prstGeom prst="rect">
              <a:avLst/>
            </a:prstGeom>
          </p:spPr>
        </p:pic>
        <p:pic>
          <p:nvPicPr>
            <p:cNvPr id="33" name="Picture 32"/>
            <p:cNvPicPr>
              <a:picLocks noChangeAspect="1"/>
            </p:cNvPicPr>
            <p:nvPr userDrawn="1"/>
          </p:nvPicPr>
          <p:blipFill>
            <a:blip r:embed="rId4"/>
            <a:stretch>
              <a:fillRect/>
            </a:stretch>
          </p:blipFill>
          <p:spPr>
            <a:xfrm>
              <a:off x="-10736022" y="11080322"/>
              <a:ext cx="9986807" cy="877997"/>
            </a:xfrm>
            <a:prstGeom prst="rect">
              <a:avLst/>
            </a:prstGeom>
          </p:spPr>
        </p:pic>
        <p:grpSp>
          <p:nvGrpSpPr>
            <p:cNvPr id="42" name="Group 41"/>
            <p:cNvGrpSpPr/>
            <p:nvPr userDrawn="1"/>
          </p:nvGrpSpPr>
          <p:grpSpPr>
            <a:xfrm>
              <a:off x="-9844889" y="17817181"/>
              <a:ext cx="7631078" cy="1987425"/>
              <a:chOff x="-4516464" y="10195245"/>
              <a:chExt cx="3516822" cy="1095727"/>
            </a:xfrm>
          </p:grpSpPr>
          <p:grpSp>
            <p:nvGrpSpPr>
              <p:cNvPr id="48" name="Group 47"/>
              <p:cNvGrpSpPr/>
              <p:nvPr userDrawn="1"/>
            </p:nvGrpSpPr>
            <p:grpSpPr>
              <a:xfrm>
                <a:off x="-2783494" y="10195289"/>
                <a:ext cx="624373" cy="894736"/>
                <a:chOff x="-3958698" y="9877015"/>
                <a:chExt cx="779266" cy="1282147"/>
              </a:xfrm>
            </p:grpSpPr>
            <p:pic>
              <p:nvPicPr>
                <p:cNvPr id="54" name="Picture 53"/>
                <p:cNvPicPr>
                  <a:picLocks noChangeAspect="1"/>
                </p:cNvPicPr>
                <p:nvPr userDrawn="1"/>
              </p:nvPicPr>
              <p:blipFill>
                <a:blip r:embed="rId5"/>
                <a:stretch>
                  <a:fillRect/>
                </a:stretch>
              </p:blipFill>
              <p:spPr>
                <a:xfrm>
                  <a:off x="-3948160" y="9877015"/>
                  <a:ext cx="768728" cy="1090752"/>
                </a:xfrm>
                <a:prstGeom prst="rect">
                  <a:avLst/>
                </a:prstGeom>
              </p:spPr>
            </p:pic>
            <p:sp>
              <p:nvSpPr>
                <p:cNvPr id="55" name="TextBox 56"/>
                <p:cNvSpPr txBox="1"/>
                <p:nvPr userDrawn="1"/>
              </p:nvSpPr>
              <p:spPr>
                <a:xfrm>
                  <a:off x="-3958698" y="10916003"/>
                  <a:ext cx="779263" cy="243159"/>
                </a:xfrm>
                <a:prstGeom prst="rect">
                  <a:avLst/>
                </a:prstGeom>
                <a:solidFill>
                  <a:schemeClr val="accent1"/>
                </a:solidFill>
                <a:ln>
                  <a:noFill/>
                </a:ln>
              </p:spPr>
              <p:txBody>
                <a:bodyPr wrap="square" lIns="0" tIns="0" rIns="0" bIns="0" rtlCol="0">
                  <a:spAutoFit/>
                </a:bodyPr>
                <a:lstStyle>
                  <a:defPPr>
                    <a:defRPr lang="en-US"/>
                  </a:defPPr>
                  <a:lvl1pPr marL="0" algn="l" defTabSz="2821436" rtl="0" eaLnBrk="1" latinLnBrk="0" hangingPunct="1">
                    <a:defRPr sz="5600" kern="1200">
                      <a:solidFill>
                        <a:schemeClr val="tx1"/>
                      </a:solidFill>
                      <a:latin typeface="+mn-lt"/>
                      <a:ea typeface="+mn-ea"/>
                      <a:cs typeface="+mn-cs"/>
                    </a:defRPr>
                  </a:lvl1pPr>
                  <a:lvl2pPr marL="1410719" algn="l" defTabSz="2821436" rtl="0" eaLnBrk="1" latinLnBrk="0" hangingPunct="1">
                    <a:defRPr sz="5600" kern="1200">
                      <a:solidFill>
                        <a:schemeClr val="tx1"/>
                      </a:solidFill>
                      <a:latin typeface="+mn-lt"/>
                      <a:ea typeface="+mn-ea"/>
                      <a:cs typeface="+mn-cs"/>
                    </a:defRPr>
                  </a:lvl2pPr>
                  <a:lvl3pPr marL="2821436" algn="l" defTabSz="2821436" rtl="0" eaLnBrk="1" latinLnBrk="0" hangingPunct="1">
                    <a:defRPr sz="5600" kern="1200">
                      <a:solidFill>
                        <a:schemeClr val="tx1"/>
                      </a:solidFill>
                      <a:latin typeface="+mn-lt"/>
                      <a:ea typeface="+mn-ea"/>
                      <a:cs typeface="+mn-cs"/>
                    </a:defRPr>
                  </a:lvl3pPr>
                  <a:lvl4pPr marL="4232155" algn="l" defTabSz="2821436" rtl="0" eaLnBrk="1" latinLnBrk="0" hangingPunct="1">
                    <a:defRPr sz="5600" kern="1200">
                      <a:solidFill>
                        <a:schemeClr val="tx1"/>
                      </a:solidFill>
                      <a:latin typeface="+mn-lt"/>
                      <a:ea typeface="+mn-ea"/>
                      <a:cs typeface="+mn-cs"/>
                    </a:defRPr>
                  </a:lvl4pPr>
                  <a:lvl5pPr marL="5642872" algn="l" defTabSz="2821436" rtl="0" eaLnBrk="1" latinLnBrk="0" hangingPunct="1">
                    <a:defRPr sz="5600" kern="1200">
                      <a:solidFill>
                        <a:schemeClr val="tx1"/>
                      </a:solidFill>
                      <a:latin typeface="+mn-lt"/>
                      <a:ea typeface="+mn-ea"/>
                      <a:cs typeface="+mn-cs"/>
                    </a:defRPr>
                  </a:lvl5pPr>
                  <a:lvl6pPr marL="7053590" algn="l" defTabSz="2821436" rtl="0" eaLnBrk="1" latinLnBrk="0" hangingPunct="1">
                    <a:defRPr sz="5600" kern="1200">
                      <a:solidFill>
                        <a:schemeClr val="tx1"/>
                      </a:solidFill>
                      <a:latin typeface="+mn-lt"/>
                      <a:ea typeface="+mn-ea"/>
                      <a:cs typeface="+mn-cs"/>
                    </a:defRPr>
                  </a:lvl6pPr>
                  <a:lvl7pPr marL="8464309" algn="l" defTabSz="2821436" rtl="0" eaLnBrk="1" latinLnBrk="0" hangingPunct="1">
                    <a:defRPr sz="5600" kern="1200">
                      <a:solidFill>
                        <a:schemeClr val="tx1"/>
                      </a:solidFill>
                      <a:latin typeface="+mn-lt"/>
                      <a:ea typeface="+mn-ea"/>
                      <a:cs typeface="+mn-cs"/>
                    </a:defRPr>
                  </a:lvl7pPr>
                  <a:lvl8pPr marL="9875027" algn="l" defTabSz="2821436" rtl="0" eaLnBrk="1" latinLnBrk="0" hangingPunct="1">
                    <a:defRPr sz="5600" kern="1200">
                      <a:solidFill>
                        <a:schemeClr val="tx1"/>
                      </a:solidFill>
                      <a:latin typeface="+mn-lt"/>
                      <a:ea typeface="+mn-ea"/>
                      <a:cs typeface="+mn-cs"/>
                    </a:defRPr>
                  </a:lvl8pPr>
                  <a:lvl9pPr marL="11285745" algn="l" defTabSz="2821436" rtl="0" eaLnBrk="1" latinLnBrk="0" hangingPunct="1">
                    <a:defRPr sz="5600" kern="1200">
                      <a:solidFill>
                        <a:schemeClr val="tx1"/>
                      </a:solidFill>
                      <a:latin typeface="+mn-lt"/>
                      <a:ea typeface="+mn-ea"/>
                      <a:cs typeface="+mn-cs"/>
                    </a:defRPr>
                  </a:lvl9pPr>
                </a:lstStyle>
                <a:p>
                  <a:pPr algn="ctr"/>
                  <a:r>
                    <a:rPr lang="en-US" sz="1200" b="1" dirty="0">
                      <a:solidFill>
                        <a:schemeClr val="tx1"/>
                      </a:solidFill>
                    </a:rPr>
                    <a:t>ORIGINAL</a:t>
                  </a:r>
                </a:p>
              </p:txBody>
            </p:sp>
          </p:grpSp>
          <p:grpSp>
            <p:nvGrpSpPr>
              <p:cNvPr id="49" name="Group 48"/>
              <p:cNvGrpSpPr/>
              <p:nvPr userDrawn="1"/>
            </p:nvGrpSpPr>
            <p:grpSpPr>
              <a:xfrm>
                <a:off x="-2033159" y="10195245"/>
                <a:ext cx="1033517" cy="907667"/>
                <a:chOff x="-2921738" y="10010570"/>
                <a:chExt cx="1420279" cy="1247337"/>
              </a:xfrm>
            </p:grpSpPr>
            <p:pic>
              <p:nvPicPr>
                <p:cNvPr id="52" name="Picture 51"/>
                <p:cNvPicPr>
                  <a:picLocks noChangeAspect="1"/>
                </p:cNvPicPr>
                <p:nvPr userDrawn="1"/>
              </p:nvPicPr>
              <p:blipFill>
                <a:blip r:embed="rId5"/>
                <a:stretch>
                  <a:fillRect/>
                </a:stretch>
              </p:blipFill>
              <p:spPr>
                <a:xfrm>
                  <a:off x="-2921738" y="10010570"/>
                  <a:ext cx="1420279" cy="1029695"/>
                </a:xfrm>
                <a:prstGeom prst="rect">
                  <a:avLst/>
                </a:prstGeom>
              </p:spPr>
            </p:pic>
            <p:sp>
              <p:nvSpPr>
                <p:cNvPr id="53" name="TextBox 54"/>
                <p:cNvSpPr txBox="1"/>
                <p:nvPr userDrawn="1"/>
              </p:nvSpPr>
              <p:spPr>
                <a:xfrm>
                  <a:off x="-2918992" y="10985853"/>
                  <a:ext cx="1417533" cy="272054"/>
                </a:xfrm>
                <a:prstGeom prst="rect">
                  <a:avLst/>
                </a:prstGeom>
                <a:solidFill>
                  <a:srgbClr val="FF0000"/>
                </a:solidFill>
              </p:spPr>
              <p:txBody>
                <a:bodyPr wrap="square" lIns="0" tIns="0" rIns="0" bIns="0" rtlCol="0">
                  <a:spAutoFit/>
                </a:bodyPr>
                <a:lstStyle>
                  <a:defPPr>
                    <a:defRPr lang="en-US"/>
                  </a:defPPr>
                  <a:lvl1pPr marL="0" algn="l" defTabSz="2821436" rtl="0" eaLnBrk="1" latinLnBrk="0" hangingPunct="1">
                    <a:defRPr sz="5600" kern="1200">
                      <a:solidFill>
                        <a:schemeClr val="tx1"/>
                      </a:solidFill>
                      <a:latin typeface="+mn-lt"/>
                      <a:ea typeface="+mn-ea"/>
                      <a:cs typeface="+mn-cs"/>
                    </a:defRPr>
                  </a:lvl1pPr>
                  <a:lvl2pPr marL="1410719" algn="l" defTabSz="2821436" rtl="0" eaLnBrk="1" latinLnBrk="0" hangingPunct="1">
                    <a:defRPr sz="5600" kern="1200">
                      <a:solidFill>
                        <a:schemeClr val="tx1"/>
                      </a:solidFill>
                      <a:latin typeface="+mn-lt"/>
                      <a:ea typeface="+mn-ea"/>
                      <a:cs typeface="+mn-cs"/>
                    </a:defRPr>
                  </a:lvl2pPr>
                  <a:lvl3pPr marL="2821436" algn="l" defTabSz="2821436" rtl="0" eaLnBrk="1" latinLnBrk="0" hangingPunct="1">
                    <a:defRPr sz="5600" kern="1200">
                      <a:solidFill>
                        <a:schemeClr val="tx1"/>
                      </a:solidFill>
                      <a:latin typeface="+mn-lt"/>
                      <a:ea typeface="+mn-ea"/>
                      <a:cs typeface="+mn-cs"/>
                    </a:defRPr>
                  </a:lvl3pPr>
                  <a:lvl4pPr marL="4232155" algn="l" defTabSz="2821436" rtl="0" eaLnBrk="1" latinLnBrk="0" hangingPunct="1">
                    <a:defRPr sz="5600" kern="1200">
                      <a:solidFill>
                        <a:schemeClr val="tx1"/>
                      </a:solidFill>
                      <a:latin typeface="+mn-lt"/>
                      <a:ea typeface="+mn-ea"/>
                      <a:cs typeface="+mn-cs"/>
                    </a:defRPr>
                  </a:lvl4pPr>
                  <a:lvl5pPr marL="5642872" algn="l" defTabSz="2821436" rtl="0" eaLnBrk="1" latinLnBrk="0" hangingPunct="1">
                    <a:defRPr sz="5600" kern="1200">
                      <a:solidFill>
                        <a:schemeClr val="tx1"/>
                      </a:solidFill>
                      <a:latin typeface="+mn-lt"/>
                      <a:ea typeface="+mn-ea"/>
                      <a:cs typeface="+mn-cs"/>
                    </a:defRPr>
                  </a:lvl5pPr>
                  <a:lvl6pPr marL="7053590" algn="l" defTabSz="2821436" rtl="0" eaLnBrk="1" latinLnBrk="0" hangingPunct="1">
                    <a:defRPr sz="5600" kern="1200">
                      <a:solidFill>
                        <a:schemeClr val="tx1"/>
                      </a:solidFill>
                      <a:latin typeface="+mn-lt"/>
                      <a:ea typeface="+mn-ea"/>
                      <a:cs typeface="+mn-cs"/>
                    </a:defRPr>
                  </a:lvl6pPr>
                  <a:lvl7pPr marL="8464309" algn="l" defTabSz="2821436" rtl="0" eaLnBrk="1" latinLnBrk="0" hangingPunct="1">
                    <a:defRPr sz="5600" kern="1200">
                      <a:solidFill>
                        <a:schemeClr val="tx1"/>
                      </a:solidFill>
                      <a:latin typeface="+mn-lt"/>
                      <a:ea typeface="+mn-ea"/>
                      <a:cs typeface="+mn-cs"/>
                    </a:defRPr>
                  </a:lvl7pPr>
                  <a:lvl8pPr marL="9875027" algn="l" defTabSz="2821436" rtl="0" eaLnBrk="1" latinLnBrk="0" hangingPunct="1">
                    <a:defRPr sz="5600" kern="1200">
                      <a:solidFill>
                        <a:schemeClr val="tx1"/>
                      </a:solidFill>
                      <a:latin typeface="+mn-lt"/>
                      <a:ea typeface="+mn-ea"/>
                      <a:cs typeface="+mn-cs"/>
                    </a:defRPr>
                  </a:lvl8pPr>
                  <a:lvl9pPr marL="11285745" algn="l" defTabSz="2821436" rtl="0" eaLnBrk="1" latinLnBrk="0" hangingPunct="1">
                    <a:defRPr sz="5600" kern="1200">
                      <a:solidFill>
                        <a:schemeClr val="tx1"/>
                      </a:solidFill>
                      <a:latin typeface="+mn-lt"/>
                      <a:ea typeface="+mn-ea"/>
                      <a:cs typeface="+mn-cs"/>
                    </a:defRPr>
                  </a:lvl9pPr>
                </a:lstStyle>
                <a:p>
                  <a:pPr algn="ctr"/>
                  <a:r>
                    <a:rPr lang="en-US" sz="1400" b="1" dirty="0">
                      <a:solidFill>
                        <a:schemeClr val="bg1"/>
                      </a:solidFill>
                    </a:rPr>
                    <a:t>DISTORTED</a:t>
                  </a:r>
                  <a:endParaRPr lang="en-US" sz="700" b="1" dirty="0">
                    <a:solidFill>
                      <a:schemeClr val="bg1"/>
                    </a:solidFill>
                  </a:endParaRPr>
                </a:p>
              </p:txBody>
            </p:sp>
          </p:grpSp>
          <p:pic>
            <p:nvPicPr>
              <p:cNvPr id="50" name="Picture 49"/>
              <p:cNvPicPr>
                <a:picLocks noChangeAspect="1"/>
              </p:cNvPicPr>
              <p:nvPr userDrawn="1"/>
            </p:nvPicPr>
            <p:blipFill>
              <a:blip r:embed="rId6"/>
              <a:stretch>
                <a:fillRect/>
              </a:stretch>
            </p:blipFill>
            <p:spPr>
              <a:xfrm>
                <a:off x="-4516464" y="10195268"/>
                <a:ext cx="1098742" cy="847761"/>
              </a:xfrm>
              <a:prstGeom prst="rect">
                <a:avLst/>
              </a:prstGeom>
            </p:spPr>
          </p:pic>
          <p:sp>
            <p:nvSpPr>
              <p:cNvPr id="51" name="TextBox 52"/>
              <p:cNvSpPr txBox="1"/>
              <p:nvPr userDrawn="1"/>
            </p:nvSpPr>
            <p:spPr>
              <a:xfrm>
                <a:off x="-4471893" y="11093004"/>
                <a:ext cx="1035685" cy="197968"/>
              </a:xfrm>
              <a:prstGeom prst="rect">
                <a:avLst/>
              </a:prstGeom>
              <a:noFill/>
            </p:spPr>
            <p:txBody>
              <a:bodyPr wrap="square" lIns="0" tIns="0" rIns="0" bIns="0" rtlCol="0">
                <a:spAutoFit/>
              </a:bodyPr>
              <a:lstStyle>
                <a:defPPr>
                  <a:defRPr lang="en-US"/>
                </a:defPPr>
                <a:lvl1pPr marL="0" algn="l" defTabSz="2821436" rtl="0" eaLnBrk="1" latinLnBrk="0" hangingPunct="1">
                  <a:defRPr sz="5600" kern="1200">
                    <a:solidFill>
                      <a:schemeClr val="tx1"/>
                    </a:solidFill>
                    <a:latin typeface="+mn-lt"/>
                    <a:ea typeface="+mn-ea"/>
                    <a:cs typeface="+mn-cs"/>
                  </a:defRPr>
                </a:lvl1pPr>
                <a:lvl2pPr marL="1410719" algn="l" defTabSz="2821436" rtl="0" eaLnBrk="1" latinLnBrk="0" hangingPunct="1">
                  <a:defRPr sz="5600" kern="1200">
                    <a:solidFill>
                      <a:schemeClr val="tx1"/>
                    </a:solidFill>
                    <a:latin typeface="+mn-lt"/>
                    <a:ea typeface="+mn-ea"/>
                    <a:cs typeface="+mn-cs"/>
                  </a:defRPr>
                </a:lvl2pPr>
                <a:lvl3pPr marL="2821436" algn="l" defTabSz="2821436" rtl="0" eaLnBrk="1" latinLnBrk="0" hangingPunct="1">
                  <a:defRPr sz="5600" kern="1200">
                    <a:solidFill>
                      <a:schemeClr val="tx1"/>
                    </a:solidFill>
                    <a:latin typeface="+mn-lt"/>
                    <a:ea typeface="+mn-ea"/>
                    <a:cs typeface="+mn-cs"/>
                  </a:defRPr>
                </a:lvl3pPr>
                <a:lvl4pPr marL="4232155" algn="l" defTabSz="2821436" rtl="0" eaLnBrk="1" latinLnBrk="0" hangingPunct="1">
                  <a:defRPr sz="5600" kern="1200">
                    <a:solidFill>
                      <a:schemeClr val="tx1"/>
                    </a:solidFill>
                    <a:latin typeface="+mn-lt"/>
                    <a:ea typeface="+mn-ea"/>
                    <a:cs typeface="+mn-cs"/>
                  </a:defRPr>
                </a:lvl4pPr>
                <a:lvl5pPr marL="5642872" algn="l" defTabSz="2821436" rtl="0" eaLnBrk="1" latinLnBrk="0" hangingPunct="1">
                  <a:defRPr sz="5600" kern="1200">
                    <a:solidFill>
                      <a:schemeClr val="tx1"/>
                    </a:solidFill>
                    <a:latin typeface="+mn-lt"/>
                    <a:ea typeface="+mn-ea"/>
                    <a:cs typeface="+mn-cs"/>
                  </a:defRPr>
                </a:lvl5pPr>
                <a:lvl6pPr marL="7053590" algn="l" defTabSz="2821436" rtl="0" eaLnBrk="1" latinLnBrk="0" hangingPunct="1">
                  <a:defRPr sz="5600" kern="1200">
                    <a:solidFill>
                      <a:schemeClr val="tx1"/>
                    </a:solidFill>
                    <a:latin typeface="+mn-lt"/>
                    <a:ea typeface="+mn-ea"/>
                    <a:cs typeface="+mn-cs"/>
                  </a:defRPr>
                </a:lvl6pPr>
                <a:lvl7pPr marL="8464309" algn="l" defTabSz="2821436" rtl="0" eaLnBrk="1" latinLnBrk="0" hangingPunct="1">
                  <a:defRPr sz="5600" kern="1200">
                    <a:solidFill>
                      <a:schemeClr val="tx1"/>
                    </a:solidFill>
                    <a:latin typeface="+mn-lt"/>
                    <a:ea typeface="+mn-ea"/>
                    <a:cs typeface="+mn-cs"/>
                  </a:defRPr>
                </a:lvl7pPr>
                <a:lvl8pPr marL="9875027" algn="l" defTabSz="2821436" rtl="0" eaLnBrk="1" latinLnBrk="0" hangingPunct="1">
                  <a:defRPr sz="5600" kern="1200">
                    <a:solidFill>
                      <a:schemeClr val="tx1"/>
                    </a:solidFill>
                    <a:latin typeface="+mn-lt"/>
                    <a:ea typeface="+mn-ea"/>
                    <a:cs typeface="+mn-cs"/>
                  </a:defRPr>
                </a:lvl8pPr>
                <a:lvl9pPr marL="11285745" algn="l" defTabSz="2821436" rtl="0" eaLnBrk="1" latinLnBrk="0" hangingPunct="1">
                  <a:defRPr sz="5600" kern="1200">
                    <a:solidFill>
                      <a:schemeClr val="tx1"/>
                    </a:solidFill>
                    <a:latin typeface="+mn-lt"/>
                    <a:ea typeface="+mn-ea"/>
                    <a:cs typeface="+mn-cs"/>
                  </a:defRPr>
                </a:lvl9pPr>
              </a:lstStyle>
              <a:p>
                <a:pPr algn="ctr"/>
                <a:r>
                  <a:rPr lang="en-US" sz="1400" dirty="0">
                    <a:solidFill>
                      <a:schemeClr val="bg1"/>
                    </a:solidFill>
                  </a:rPr>
                  <a:t>Corner</a:t>
                </a:r>
                <a:r>
                  <a:rPr lang="en-US" sz="1400" baseline="0" dirty="0">
                    <a:solidFill>
                      <a:schemeClr val="bg1"/>
                    </a:solidFill>
                  </a:rPr>
                  <a:t> handles</a:t>
                </a:r>
                <a:endParaRPr lang="en-US" sz="1400" dirty="0">
                  <a:solidFill>
                    <a:schemeClr val="bg1"/>
                  </a:solidFill>
                </a:endParaRPr>
              </a:p>
            </p:txBody>
          </p:sp>
        </p:grpSp>
        <p:grpSp>
          <p:nvGrpSpPr>
            <p:cNvPr id="43" name="Group 42"/>
            <p:cNvGrpSpPr/>
            <p:nvPr userDrawn="1"/>
          </p:nvGrpSpPr>
          <p:grpSpPr>
            <a:xfrm>
              <a:off x="-9604625" y="22201807"/>
              <a:ext cx="7832477" cy="2027097"/>
              <a:chOff x="-4427461" y="12587745"/>
              <a:chExt cx="3609638" cy="1117601"/>
            </a:xfrm>
          </p:grpSpPr>
          <p:pic>
            <p:nvPicPr>
              <p:cNvPr id="44" name="Picture 43"/>
              <p:cNvPicPr/>
              <p:nvPr userDrawn="1"/>
            </p:nvPicPr>
            <p:blipFill>
              <a:blip r:embed="rId7"/>
              <a:stretch>
                <a:fillRect/>
              </a:stretch>
            </p:blipFill>
            <p:spPr>
              <a:xfrm>
                <a:off x="-4179101" y="12737786"/>
                <a:ext cx="1512652" cy="772700"/>
              </a:xfrm>
              <a:prstGeom prst="rect">
                <a:avLst/>
              </a:prstGeom>
            </p:spPr>
          </p:pic>
          <p:pic>
            <p:nvPicPr>
              <p:cNvPr id="45" name="Picture 44"/>
              <p:cNvPicPr/>
              <p:nvPr userDrawn="1"/>
            </p:nvPicPr>
            <p:blipFill>
              <a:blip r:embed="rId8"/>
              <a:stretch>
                <a:fillRect/>
              </a:stretch>
            </p:blipFill>
            <p:spPr>
              <a:xfrm>
                <a:off x="-2596264" y="12737785"/>
                <a:ext cx="1512652" cy="772700"/>
              </a:xfrm>
              <a:prstGeom prst="rect">
                <a:avLst/>
              </a:prstGeom>
            </p:spPr>
          </p:pic>
          <p:sp>
            <p:nvSpPr>
              <p:cNvPr id="46" name="TextBox 47"/>
              <p:cNvSpPr txBox="1"/>
              <p:nvPr userDrawn="1"/>
            </p:nvSpPr>
            <p:spPr>
              <a:xfrm rot="16200000">
                <a:off x="-4921252" y="13081536"/>
                <a:ext cx="1117601" cy="130020"/>
              </a:xfrm>
              <a:prstGeom prst="rect">
                <a:avLst/>
              </a:prstGeom>
              <a:noFill/>
            </p:spPr>
            <p:txBody>
              <a:bodyPr wrap="square" lIns="0" tIns="0" rIns="0" bIns="0" rtlCol="0">
                <a:spAutoFit/>
              </a:bodyPr>
              <a:lstStyle>
                <a:defPPr>
                  <a:defRPr lang="en-US"/>
                </a:defPPr>
                <a:lvl1pPr marL="0" algn="l" defTabSz="2821436" rtl="0" eaLnBrk="1" latinLnBrk="0" hangingPunct="1">
                  <a:defRPr sz="5600" kern="1200">
                    <a:solidFill>
                      <a:schemeClr val="tx1"/>
                    </a:solidFill>
                    <a:latin typeface="+mn-lt"/>
                    <a:ea typeface="+mn-ea"/>
                    <a:cs typeface="+mn-cs"/>
                  </a:defRPr>
                </a:lvl1pPr>
                <a:lvl2pPr marL="1410719" algn="l" defTabSz="2821436" rtl="0" eaLnBrk="1" latinLnBrk="0" hangingPunct="1">
                  <a:defRPr sz="5600" kern="1200">
                    <a:solidFill>
                      <a:schemeClr val="tx1"/>
                    </a:solidFill>
                    <a:latin typeface="+mn-lt"/>
                    <a:ea typeface="+mn-ea"/>
                    <a:cs typeface="+mn-cs"/>
                  </a:defRPr>
                </a:lvl2pPr>
                <a:lvl3pPr marL="2821436" algn="l" defTabSz="2821436" rtl="0" eaLnBrk="1" latinLnBrk="0" hangingPunct="1">
                  <a:defRPr sz="5600" kern="1200">
                    <a:solidFill>
                      <a:schemeClr val="tx1"/>
                    </a:solidFill>
                    <a:latin typeface="+mn-lt"/>
                    <a:ea typeface="+mn-ea"/>
                    <a:cs typeface="+mn-cs"/>
                  </a:defRPr>
                </a:lvl3pPr>
                <a:lvl4pPr marL="4232155" algn="l" defTabSz="2821436" rtl="0" eaLnBrk="1" latinLnBrk="0" hangingPunct="1">
                  <a:defRPr sz="5600" kern="1200">
                    <a:solidFill>
                      <a:schemeClr val="tx1"/>
                    </a:solidFill>
                    <a:latin typeface="+mn-lt"/>
                    <a:ea typeface="+mn-ea"/>
                    <a:cs typeface="+mn-cs"/>
                  </a:defRPr>
                </a:lvl4pPr>
                <a:lvl5pPr marL="5642872" algn="l" defTabSz="2821436" rtl="0" eaLnBrk="1" latinLnBrk="0" hangingPunct="1">
                  <a:defRPr sz="5600" kern="1200">
                    <a:solidFill>
                      <a:schemeClr val="tx1"/>
                    </a:solidFill>
                    <a:latin typeface="+mn-lt"/>
                    <a:ea typeface="+mn-ea"/>
                    <a:cs typeface="+mn-cs"/>
                  </a:defRPr>
                </a:lvl5pPr>
                <a:lvl6pPr marL="7053590" algn="l" defTabSz="2821436" rtl="0" eaLnBrk="1" latinLnBrk="0" hangingPunct="1">
                  <a:defRPr sz="5600" kern="1200">
                    <a:solidFill>
                      <a:schemeClr val="tx1"/>
                    </a:solidFill>
                    <a:latin typeface="+mn-lt"/>
                    <a:ea typeface="+mn-ea"/>
                    <a:cs typeface="+mn-cs"/>
                  </a:defRPr>
                </a:lvl6pPr>
                <a:lvl7pPr marL="8464309" algn="l" defTabSz="2821436" rtl="0" eaLnBrk="1" latinLnBrk="0" hangingPunct="1">
                  <a:defRPr sz="5600" kern="1200">
                    <a:solidFill>
                      <a:schemeClr val="tx1"/>
                    </a:solidFill>
                    <a:latin typeface="+mn-lt"/>
                    <a:ea typeface="+mn-ea"/>
                    <a:cs typeface="+mn-cs"/>
                  </a:defRPr>
                </a:lvl7pPr>
                <a:lvl8pPr marL="9875027" algn="l" defTabSz="2821436" rtl="0" eaLnBrk="1" latinLnBrk="0" hangingPunct="1">
                  <a:defRPr sz="5600" kern="1200">
                    <a:solidFill>
                      <a:schemeClr val="tx1"/>
                    </a:solidFill>
                    <a:latin typeface="+mn-lt"/>
                    <a:ea typeface="+mn-ea"/>
                    <a:cs typeface="+mn-cs"/>
                  </a:defRPr>
                </a:lvl8pPr>
                <a:lvl9pPr marL="11285745" algn="l" defTabSz="2821436" rtl="0" eaLnBrk="1" latinLnBrk="0" hangingPunct="1">
                  <a:defRPr sz="5600" kern="1200">
                    <a:solidFill>
                      <a:schemeClr val="tx1"/>
                    </a:solidFill>
                    <a:latin typeface="+mn-lt"/>
                    <a:ea typeface="+mn-ea"/>
                    <a:cs typeface="+mn-cs"/>
                  </a:defRPr>
                </a:lvl9pPr>
              </a:lstStyle>
              <a:p>
                <a:pPr algn="ctr"/>
                <a:r>
                  <a:rPr lang="en-US" sz="1100" dirty="0">
                    <a:solidFill>
                      <a:srgbClr val="92D050"/>
                    </a:solidFill>
                  </a:rPr>
                  <a:t>Good</a:t>
                </a:r>
                <a:r>
                  <a:rPr lang="en-US" sz="1100" baseline="0" dirty="0">
                    <a:solidFill>
                      <a:srgbClr val="92D050"/>
                    </a:solidFill>
                  </a:rPr>
                  <a:t> </a:t>
                </a:r>
                <a:r>
                  <a:rPr lang="en-US" sz="1100" baseline="0" dirty="0">
                    <a:solidFill>
                      <a:schemeClr val="bg1"/>
                    </a:solidFill>
                  </a:rPr>
                  <a:t>printing quality</a:t>
                </a:r>
                <a:endParaRPr lang="en-US" sz="1100" dirty="0">
                  <a:solidFill>
                    <a:schemeClr val="bg1"/>
                  </a:solidFill>
                </a:endParaRPr>
              </a:p>
            </p:txBody>
          </p:sp>
          <p:sp>
            <p:nvSpPr>
              <p:cNvPr id="47" name="TextBox 48"/>
              <p:cNvSpPr txBox="1"/>
              <p:nvPr userDrawn="1"/>
            </p:nvSpPr>
            <p:spPr>
              <a:xfrm rot="16200000">
                <a:off x="-1447544" y="13075625"/>
                <a:ext cx="1117601" cy="141841"/>
              </a:xfrm>
              <a:prstGeom prst="rect">
                <a:avLst/>
              </a:prstGeom>
              <a:noFill/>
            </p:spPr>
            <p:txBody>
              <a:bodyPr wrap="square" lIns="0" tIns="0" rIns="0" bIns="0" rtlCol="0">
                <a:spAutoFit/>
              </a:bodyPr>
              <a:lstStyle>
                <a:defPPr>
                  <a:defRPr lang="en-US"/>
                </a:defPPr>
                <a:lvl1pPr marL="0" algn="l" defTabSz="2821436" rtl="0" eaLnBrk="1" latinLnBrk="0" hangingPunct="1">
                  <a:defRPr sz="5600" kern="1200">
                    <a:solidFill>
                      <a:schemeClr val="tx1"/>
                    </a:solidFill>
                    <a:latin typeface="+mn-lt"/>
                    <a:ea typeface="+mn-ea"/>
                    <a:cs typeface="+mn-cs"/>
                  </a:defRPr>
                </a:lvl1pPr>
                <a:lvl2pPr marL="1410719" algn="l" defTabSz="2821436" rtl="0" eaLnBrk="1" latinLnBrk="0" hangingPunct="1">
                  <a:defRPr sz="5600" kern="1200">
                    <a:solidFill>
                      <a:schemeClr val="tx1"/>
                    </a:solidFill>
                    <a:latin typeface="+mn-lt"/>
                    <a:ea typeface="+mn-ea"/>
                    <a:cs typeface="+mn-cs"/>
                  </a:defRPr>
                </a:lvl2pPr>
                <a:lvl3pPr marL="2821436" algn="l" defTabSz="2821436" rtl="0" eaLnBrk="1" latinLnBrk="0" hangingPunct="1">
                  <a:defRPr sz="5600" kern="1200">
                    <a:solidFill>
                      <a:schemeClr val="tx1"/>
                    </a:solidFill>
                    <a:latin typeface="+mn-lt"/>
                    <a:ea typeface="+mn-ea"/>
                    <a:cs typeface="+mn-cs"/>
                  </a:defRPr>
                </a:lvl3pPr>
                <a:lvl4pPr marL="4232155" algn="l" defTabSz="2821436" rtl="0" eaLnBrk="1" latinLnBrk="0" hangingPunct="1">
                  <a:defRPr sz="5600" kern="1200">
                    <a:solidFill>
                      <a:schemeClr val="tx1"/>
                    </a:solidFill>
                    <a:latin typeface="+mn-lt"/>
                    <a:ea typeface="+mn-ea"/>
                    <a:cs typeface="+mn-cs"/>
                  </a:defRPr>
                </a:lvl4pPr>
                <a:lvl5pPr marL="5642872" algn="l" defTabSz="2821436" rtl="0" eaLnBrk="1" latinLnBrk="0" hangingPunct="1">
                  <a:defRPr sz="5600" kern="1200">
                    <a:solidFill>
                      <a:schemeClr val="tx1"/>
                    </a:solidFill>
                    <a:latin typeface="+mn-lt"/>
                    <a:ea typeface="+mn-ea"/>
                    <a:cs typeface="+mn-cs"/>
                  </a:defRPr>
                </a:lvl5pPr>
                <a:lvl6pPr marL="7053590" algn="l" defTabSz="2821436" rtl="0" eaLnBrk="1" latinLnBrk="0" hangingPunct="1">
                  <a:defRPr sz="5600" kern="1200">
                    <a:solidFill>
                      <a:schemeClr val="tx1"/>
                    </a:solidFill>
                    <a:latin typeface="+mn-lt"/>
                    <a:ea typeface="+mn-ea"/>
                    <a:cs typeface="+mn-cs"/>
                  </a:defRPr>
                </a:lvl6pPr>
                <a:lvl7pPr marL="8464309" algn="l" defTabSz="2821436" rtl="0" eaLnBrk="1" latinLnBrk="0" hangingPunct="1">
                  <a:defRPr sz="5600" kern="1200">
                    <a:solidFill>
                      <a:schemeClr val="tx1"/>
                    </a:solidFill>
                    <a:latin typeface="+mn-lt"/>
                    <a:ea typeface="+mn-ea"/>
                    <a:cs typeface="+mn-cs"/>
                  </a:defRPr>
                </a:lvl7pPr>
                <a:lvl8pPr marL="9875027" algn="l" defTabSz="2821436" rtl="0" eaLnBrk="1" latinLnBrk="0" hangingPunct="1">
                  <a:defRPr sz="5600" kern="1200">
                    <a:solidFill>
                      <a:schemeClr val="tx1"/>
                    </a:solidFill>
                    <a:latin typeface="+mn-lt"/>
                    <a:ea typeface="+mn-ea"/>
                    <a:cs typeface="+mn-cs"/>
                  </a:defRPr>
                </a:lvl8pPr>
                <a:lvl9pPr marL="11285745" algn="l" defTabSz="2821436" rtl="0" eaLnBrk="1" latinLnBrk="0" hangingPunct="1">
                  <a:defRPr sz="5600" kern="1200">
                    <a:solidFill>
                      <a:schemeClr val="tx1"/>
                    </a:solidFill>
                    <a:latin typeface="+mn-lt"/>
                    <a:ea typeface="+mn-ea"/>
                    <a:cs typeface="+mn-cs"/>
                  </a:defRPr>
                </a:lvl9pPr>
              </a:lstStyle>
              <a:p>
                <a:pPr algn="ctr"/>
                <a:r>
                  <a:rPr lang="en-US" sz="1200" dirty="0">
                    <a:solidFill>
                      <a:srgbClr val="FF0000"/>
                    </a:solidFill>
                  </a:rPr>
                  <a:t>Bad </a:t>
                </a:r>
                <a:r>
                  <a:rPr lang="en-US" sz="1200" dirty="0">
                    <a:solidFill>
                      <a:schemeClr val="bg1"/>
                    </a:solidFill>
                  </a:rPr>
                  <a:t>printing quality</a:t>
                </a:r>
              </a:p>
            </p:txBody>
          </p:sp>
        </p:grpSp>
      </p:grpSp>
      <p:grpSp>
        <p:nvGrpSpPr>
          <p:cNvPr id="56" name="Group 55"/>
          <p:cNvGrpSpPr>
            <a:grpSpLocks noChangeAspect="1"/>
          </p:cNvGrpSpPr>
          <p:nvPr userDrawn="1"/>
        </p:nvGrpSpPr>
        <p:grpSpPr>
          <a:xfrm>
            <a:off x="27709929" y="11216"/>
            <a:ext cx="6632760" cy="19191183"/>
            <a:chOff x="36782324" y="0"/>
            <a:chExt cx="11062139" cy="27432000"/>
          </a:xfrm>
        </p:grpSpPr>
        <p:sp>
          <p:nvSpPr>
            <p:cNvPr id="57" name="Rectangle 56"/>
            <p:cNvSpPr/>
            <p:nvPr userDrawn="1"/>
          </p:nvSpPr>
          <p:spPr>
            <a:xfrm>
              <a:off x="36782324" y="0"/>
              <a:ext cx="11062139" cy="27432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457200" rIns="457200" bIns="0" rtlCol="0" anchor="t" anchorCtr="0"/>
            <a:lstStyle>
              <a:defPPr>
                <a:defRPr lang="en-US"/>
              </a:defPPr>
              <a:lvl1pPr marL="0" algn="l" defTabSz="2821436" rtl="0" eaLnBrk="1" latinLnBrk="0" hangingPunct="1">
                <a:defRPr sz="5600" kern="1200">
                  <a:solidFill>
                    <a:schemeClr val="lt1"/>
                  </a:solidFill>
                  <a:latin typeface="+mn-lt"/>
                  <a:ea typeface="+mn-ea"/>
                  <a:cs typeface="+mn-cs"/>
                </a:defRPr>
              </a:lvl1pPr>
              <a:lvl2pPr marL="1410719" algn="l" defTabSz="2821436" rtl="0" eaLnBrk="1" latinLnBrk="0" hangingPunct="1">
                <a:defRPr sz="5600" kern="1200">
                  <a:solidFill>
                    <a:schemeClr val="lt1"/>
                  </a:solidFill>
                  <a:latin typeface="+mn-lt"/>
                  <a:ea typeface="+mn-ea"/>
                  <a:cs typeface="+mn-cs"/>
                </a:defRPr>
              </a:lvl2pPr>
              <a:lvl3pPr marL="2821436" algn="l" defTabSz="2821436" rtl="0" eaLnBrk="1" latinLnBrk="0" hangingPunct="1">
                <a:defRPr sz="5600" kern="1200">
                  <a:solidFill>
                    <a:schemeClr val="lt1"/>
                  </a:solidFill>
                  <a:latin typeface="+mn-lt"/>
                  <a:ea typeface="+mn-ea"/>
                  <a:cs typeface="+mn-cs"/>
                </a:defRPr>
              </a:lvl3pPr>
              <a:lvl4pPr marL="4232155" algn="l" defTabSz="2821436" rtl="0" eaLnBrk="1" latinLnBrk="0" hangingPunct="1">
                <a:defRPr sz="5600" kern="1200">
                  <a:solidFill>
                    <a:schemeClr val="lt1"/>
                  </a:solidFill>
                  <a:latin typeface="+mn-lt"/>
                  <a:ea typeface="+mn-ea"/>
                  <a:cs typeface="+mn-cs"/>
                </a:defRPr>
              </a:lvl4pPr>
              <a:lvl5pPr marL="5642872" algn="l" defTabSz="2821436" rtl="0" eaLnBrk="1" latinLnBrk="0" hangingPunct="1">
                <a:defRPr sz="5600" kern="1200">
                  <a:solidFill>
                    <a:schemeClr val="lt1"/>
                  </a:solidFill>
                  <a:latin typeface="+mn-lt"/>
                  <a:ea typeface="+mn-ea"/>
                  <a:cs typeface="+mn-cs"/>
                </a:defRPr>
              </a:lvl5pPr>
              <a:lvl6pPr marL="7053590" algn="l" defTabSz="2821436" rtl="0" eaLnBrk="1" latinLnBrk="0" hangingPunct="1">
                <a:defRPr sz="5600" kern="1200">
                  <a:solidFill>
                    <a:schemeClr val="lt1"/>
                  </a:solidFill>
                  <a:latin typeface="+mn-lt"/>
                  <a:ea typeface="+mn-ea"/>
                  <a:cs typeface="+mn-cs"/>
                </a:defRPr>
              </a:lvl6pPr>
              <a:lvl7pPr marL="8464309" algn="l" defTabSz="2821436" rtl="0" eaLnBrk="1" latinLnBrk="0" hangingPunct="1">
                <a:defRPr sz="5600" kern="1200">
                  <a:solidFill>
                    <a:schemeClr val="lt1"/>
                  </a:solidFill>
                  <a:latin typeface="+mn-lt"/>
                  <a:ea typeface="+mn-ea"/>
                  <a:cs typeface="+mn-cs"/>
                </a:defRPr>
              </a:lvl7pPr>
              <a:lvl8pPr marL="9875027" algn="l" defTabSz="2821436" rtl="0" eaLnBrk="1" latinLnBrk="0" hangingPunct="1">
                <a:defRPr sz="5600" kern="1200">
                  <a:solidFill>
                    <a:schemeClr val="lt1"/>
                  </a:solidFill>
                  <a:latin typeface="+mn-lt"/>
                  <a:ea typeface="+mn-ea"/>
                  <a:cs typeface="+mn-cs"/>
                </a:defRPr>
              </a:lvl8pPr>
              <a:lvl9pPr marL="11285745" algn="l" defTabSz="2821436" rtl="0" eaLnBrk="1" latinLnBrk="0" hangingPunct="1">
                <a:defRPr sz="5600" kern="1200">
                  <a:solidFill>
                    <a:schemeClr val="lt1"/>
                  </a:solidFill>
                  <a:latin typeface="+mn-lt"/>
                  <a:ea typeface="+mn-ea"/>
                  <a:cs typeface="+mn-cs"/>
                </a:defRPr>
              </a:lvl9pPr>
            </a:lstStyle>
            <a:p>
              <a:pPr algn="ctr"/>
              <a:r>
                <a:rPr lang="en-US" sz="2800" b="1" spc="600" dirty="0">
                  <a:solidFill>
                    <a:schemeClr val="bg1"/>
                  </a:solidFill>
                  <a:latin typeface="Trebuchet MS" pitchFamily="34" charset="0"/>
                </a:rPr>
                <a:t>QUICK START (cont.)</a:t>
              </a:r>
            </a:p>
            <a:p>
              <a:pPr algn="ctr"/>
              <a:endParaRPr lang="en-US" sz="2400" b="1" baseline="0" dirty="0">
                <a:solidFill>
                  <a:schemeClr val="bg1"/>
                </a:solidFill>
                <a:latin typeface="Trebuchet MS" pitchFamily="34" charset="0"/>
              </a:endParaRPr>
            </a:p>
            <a:p>
              <a:pPr algn="ctr"/>
              <a:r>
                <a:rPr lang="en-US" sz="1800" b="1" baseline="0" dirty="0">
                  <a:solidFill>
                    <a:srgbClr val="FFC000"/>
                  </a:solidFill>
                  <a:latin typeface="Trebuchet MS" pitchFamily="34" charset="0"/>
                </a:rPr>
                <a:t>How to change the template color theme</a:t>
              </a:r>
            </a:p>
            <a:p>
              <a:pPr marL="0" marR="0" lvl="2" indent="0" algn="l" defTabSz="114300" rtl="0" eaLnBrk="1" fontAlgn="auto" latinLnBrk="0" hangingPunct="1">
                <a:lnSpc>
                  <a:spcPct val="100000"/>
                </a:lnSpc>
                <a:spcBef>
                  <a:spcPts val="0"/>
                </a:spcBef>
                <a:spcAft>
                  <a:spcPts val="0"/>
                </a:spcAft>
                <a:buClrTx/>
                <a:buSzTx/>
                <a:buFontTx/>
                <a:buNone/>
                <a:tabLst/>
                <a:defRPr/>
              </a:pPr>
              <a:r>
                <a:rPr lang="en-US" sz="1400" b="0" baseline="0" dirty="0">
                  <a:solidFill>
                    <a:schemeClr val="bg1">
                      <a:lumMod val="75000"/>
                    </a:schemeClr>
                  </a:solidFill>
                  <a:latin typeface="Trebuchet MS" pitchFamily="34" charset="0"/>
                </a:rPr>
                <a:t>You can easily change the color theme of your poster by going to the DESIGN menu, click on COLORS, and choose the color theme of your choice. You can </a:t>
              </a:r>
              <a:r>
                <a:rPr lang="en-US" sz="1400" b="0" spc="0" baseline="0" dirty="0">
                  <a:solidFill>
                    <a:schemeClr val="bg1">
                      <a:lumMod val="75000"/>
                    </a:schemeClr>
                  </a:solidFill>
                  <a:latin typeface="Trebuchet MS" pitchFamily="34" charset="0"/>
                </a:rPr>
                <a:t>also create your own color theme.</a:t>
              </a:r>
            </a:p>
            <a:p>
              <a:pPr marL="0" marR="0" lvl="2" indent="0" algn="l" defTabSz="114300" rtl="0" eaLnBrk="1" fontAlgn="auto" latinLnBrk="0" hangingPunct="1">
                <a:lnSpc>
                  <a:spcPct val="100000"/>
                </a:lnSpc>
                <a:spcBef>
                  <a:spcPts val="0"/>
                </a:spcBef>
                <a:spcAft>
                  <a:spcPts val="0"/>
                </a:spcAft>
                <a:buClrTx/>
                <a:buSzTx/>
                <a:buFontTx/>
                <a:buNone/>
                <a:tabLst/>
                <a:defRPr/>
              </a:pPr>
              <a:endParaRPr lang="en-US" sz="1400" b="0" baseline="0" dirty="0">
                <a:solidFill>
                  <a:schemeClr val="bg1">
                    <a:lumMod val="75000"/>
                  </a:schemeClr>
                </a:solidFill>
                <a:latin typeface="Trebuchet MS" pitchFamily="34" charset="0"/>
              </a:endParaRPr>
            </a:p>
            <a:p>
              <a:pPr marL="0" indent="0" algn="l" defTabSz="114300"/>
              <a:endParaRPr lang="en-US" sz="1400" b="0" baseline="0" dirty="0">
                <a:solidFill>
                  <a:schemeClr val="bg1">
                    <a:lumMod val="75000"/>
                  </a:schemeClr>
                </a:solidFill>
                <a:latin typeface="Trebuchet MS" pitchFamily="34" charset="0"/>
              </a:endParaRPr>
            </a:p>
            <a:p>
              <a:pPr marL="0" indent="0" algn="l" defTabSz="114300"/>
              <a:endParaRPr lang="en-US" sz="1400" b="0" baseline="0" dirty="0">
                <a:solidFill>
                  <a:schemeClr val="bg1">
                    <a:lumMod val="75000"/>
                  </a:schemeClr>
                </a:solidFill>
                <a:latin typeface="Trebuchet MS" pitchFamily="34" charset="0"/>
              </a:endParaRPr>
            </a:p>
            <a:p>
              <a:pPr marL="0" indent="0" algn="l" defTabSz="114300"/>
              <a:endParaRPr lang="en-US" sz="1400" b="0" baseline="0" dirty="0">
                <a:solidFill>
                  <a:schemeClr val="bg1">
                    <a:lumMod val="75000"/>
                  </a:schemeClr>
                </a:solidFill>
                <a:latin typeface="Trebuchet MS" pitchFamily="34" charset="0"/>
              </a:endParaRPr>
            </a:p>
            <a:p>
              <a:pPr marL="0" indent="0" algn="l" defTabSz="114300"/>
              <a:endParaRPr lang="en-US" sz="1400" b="0" baseline="0" dirty="0">
                <a:solidFill>
                  <a:schemeClr val="bg1">
                    <a:lumMod val="75000"/>
                  </a:schemeClr>
                </a:solidFill>
                <a:latin typeface="Trebuchet MS" pitchFamily="34" charset="0"/>
              </a:endParaRPr>
            </a:p>
            <a:p>
              <a:pPr marL="0" indent="0" algn="l" defTabSz="114300"/>
              <a:endParaRPr lang="en-US" sz="1400" b="0" baseline="0" dirty="0">
                <a:solidFill>
                  <a:schemeClr val="bg1">
                    <a:lumMod val="75000"/>
                  </a:schemeClr>
                </a:solidFill>
                <a:latin typeface="Trebuchet MS" pitchFamily="34" charset="0"/>
              </a:endParaRPr>
            </a:p>
            <a:p>
              <a:pPr marL="0" indent="0" algn="l" defTabSz="114300"/>
              <a:endParaRPr lang="en-US" sz="1400" b="0" baseline="0" dirty="0">
                <a:solidFill>
                  <a:schemeClr val="bg1">
                    <a:lumMod val="75000"/>
                  </a:schemeClr>
                </a:solidFill>
                <a:latin typeface="Trebuchet MS" pitchFamily="34" charset="0"/>
              </a:endParaRPr>
            </a:p>
            <a:p>
              <a:pPr marL="0" indent="0" algn="l" defTabSz="114300"/>
              <a:endParaRPr lang="en-US" sz="1400" b="0" baseline="0" dirty="0">
                <a:solidFill>
                  <a:schemeClr val="bg1">
                    <a:lumMod val="75000"/>
                  </a:schemeClr>
                </a:solidFill>
                <a:latin typeface="Trebuchet MS" pitchFamily="34" charset="0"/>
              </a:endParaRPr>
            </a:p>
            <a:p>
              <a:pPr marL="0" indent="0" algn="l" defTabSz="114300"/>
              <a:r>
                <a:rPr lang="en-US" sz="1400" b="0" baseline="0" dirty="0">
                  <a:solidFill>
                    <a:schemeClr val="bg1">
                      <a:lumMod val="75000"/>
                    </a:schemeClr>
                  </a:solidFill>
                  <a:latin typeface="Trebuchet MS" pitchFamily="34" charset="0"/>
                </a:rPr>
                <a:t>You can also manually change the color of your background by going to VIEW &gt; SLIDE MASTER.  After you finish working on the master be sure to go to VIEW &gt; NORMAL to continue working on your poster.</a:t>
              </a:r>
            </a:p>
            <a:p>
              <a:pPr marL="0" indent="0" algn="l" defTabSz="114300"/>
              <a:endParaRPr lang="en-US" sz="1400" b="0" baseline="0" dirty="0">
                <a:solidFill>
                  <a:schemeClr val="bg1">
                    <a:lumMod val="75000"/>
                  </a:schemeClr>
                </a:solidFill>
                <a:latin typeface="Trebuchet MS" pitchFamily="34" charset="0"/>
              </a:endParaRPr>
            </a:p>
            <a:p>
              <a:pPr algn="ctr"/>
              <a:r>
                <a:rPr lang="en-US" sz="1800" b="1" baseline="0" dirty="0">
                  <a:solidFill>
                    <a:srgbClr val="FFC000"/>
                  </a:solidFill>
                  <a:latin typeface="Trebuchet MS" pitchFamily="34" charset="0"/>
                </a:rPr>
                <a:t>How to add Text</a:t>
              </a:r>
            </a:p>
            <a:p>
              <a:pPr marL="1730375" lvl="2" indent="0" algn="l" defTabSz="114300"/>
              <a:r>
                <a:rPr lang="en-US" sz="1400" b="0" baseline="0" dirty="0">
                  <a:solidFill>
                    <a:schemeClr val="bg1">
                      <a:lumMod val="75000"/>
                    </a:schemeClr>
                  </a:solidFill>
                  <a:latin typeface="Trebuchet MS" pitchFamily="34" charset="0"/>
                </a:rPr>
                <a:t>The template comes with a number of pre-formatted placeholders for headers and text blocks. You can add more blocks by copying and pasting the existing ones or by adding a text box from the HOME menu. </a:t>
              </a:r>
            </a:p>
            <a:p>
              <a:pPr marL="1518341" lvl="2" indent="0" algn="l" defTabSz="114300"/>
              <a:endParaRPr lang="en-US" sz="1400" b="0" baseline="0" dirty="0">
                <a:solidFill>
                  <a:schemeClr val="bg1">
                    <a:lumMod val="75000"/>
                  </a:schemeClr>
                </a:solidFill>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lang="en-US" sz="1400" b="0" baseline="0" dirty="0">
                  <a:solidFill>
                    <a:schemeClr val="bg1">
                      <a:lumMod val="75000"/>
                    </a:schemeClr>
                  </a:solidFill>
                  <a:latin typeface="Trebuchet MS" pitchFamily="34" charset="0"/>
                </a:rPr>
                <a:t> </a:t>
              </a:r>
              <a:r>
                <a:rPr kumimoji="0" lang="en-US" sz="1800" b="1" i="0" u="none" strike="noStrike" kern="1200" cap="none" spc="0" normalizeH="0" baseline="0" noProof="0" dirty="0">
                  <a:ln>
                    <a:noFill/>
                  </a:ln>
                  <a:solidFill>
                    <a:srgbClr val="FFC000"/>
                  </a:solidFill>
                  <a:effectLst/>
                  <a:uLnTx/>
                  <a:uFillTx/>
                  <a:latin typeface="Trebuchet MS" pitchFamily="34" charset="0"/>
                </a:rPr>
                <a:t>Text size</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lumMod val="75000"/>
                    </a:prstClr>
                  </a:solidFill>
                  <a:effectLst/>
                  <a:uLnTx/>
                  <a:uFillTx/>
                  <a:latin typeface="Trebuchet MS" pitchFamily="34" charset="0"/>
                </a:rPr>
                <a:t>Adjust the size of your text based on how much content you have to present. The default template text offers a good starting point. Follow the conference requirements.</a:t>
              </a:r>
              <a:endParaRPr lang="en-US" sz="1400" b="0" baseline="0" dirty="0">
                <a:solidFill>
                  <a:schemeClr val="bg1">
                    <a:lumMod val="75000"/>
                  </a:schemeClr>
                </a:solidFill>
                <a:latin typeface="Trebuchet MS" pitchFamily="34" charset="0"/>
              </a:endParaRPr>
            </a:p>
            <a:p>
              <a:pPr marL="1518341" lvl="2" indent="0" algn="l" defTabSz="114300"/>
              <a:endParaRPr lang="en-US" sz="1400" b="0" baseline="0" dirty="0">
                <a:solidFill>
                  <a:schemeClr val="bg1">
                    <a:lumMod val="75000"/>
                  </a:schemeClr>
                </a:solidFill>
                <a:latin typeface="Trebuchet MS" pitchFamily="34" charset="0"/>
              </a:endParaRPr>
            </a:p>
            <a:p>
              <a:pPr algn="ctr"/>
              <a:r>
                <a:rPr lang="en-US" sz="1800" b="1" baseline="0" dirty="0">
                  <a:solidFill>
                    <a:srgbClr val="FFC000"/>
                  </a:solidFill>
                  <a:latin typeface="Trebuchet MS" pitchFamily="34" charset="0"/>
                </a:rPr>
                <a:t>How to add Tables</a:t>
              </a:r>
            </a:p>
            <a:p>
              <a:pPr marL="971550" lvl="1" indent="0" algn="l" defTabSz="114300"/>
              <a:r>
                <a:rPr lang="en-US" sz="1400" b="0" baseline="0" dirty="0">
                  <a:solidFill>
                    <a:schemeClr val="bg1">
                      <a:lumMod val="75000"/>
                    </a:schemeClr>
                  </a:solidFill>
                  <a:latin typeface="Trebuchet MS" pitchFamily="34" charset="0"/>
                </a:rPr>
                <a:t>To add a table from scratch go to the INSERT menu and click on TABLE. A drop-down box will help you select rows and columns. </a:t>
              </a:r>
            </a:p>
            <a:p>
              <a:pPr marL="0" lvl="0" indent="0" algn="l" defTabSz="114300"/>
              <a:r>
                <a:rPr lang="en-US" sz="1400" b="0" baseline="0" dirty="0">
                  <a:solidFill>
                    <a:schemeClr val="bg1">
                      <a:lumMod val="75000"/>
                    </a:schemeClr>
                  </a:solidFill>
                  <a:latin typeface="Trebuchet MS" pitchFamily="34" charset="0"/>
                </a:rPr>
                <a:t>You can also copy and a paste a table from Word or another PowerPoint document. A pasted table may need to be re-formatted by RIGHT-CLICK &gt; FORMAT SHAPE, TEXT BOX, Margins.</a:t>
              </a:r>
            </a:p>
            <a:p>
              <a:pPr marL="0" lvl="0" indent="0" algn="l" defTabSz="114300"/>
              <a:endParaRPr lang="en-US" sz="1400" b="0" baseline="0" dirty="0">
                <a:solidFill>
                  <a:schemeClr val="bg1">
                    <a:lumMod val="75000"/>
                  </a:schemeClr>
                </a:solidFill>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C000"/>
                  </a:solidFill>
                  <a:effectLst/>
                  <a:uLnTx/>
                  <a:uFillTx/>
                  <a:latin typeface="Trebuchet MS" pitchFamily="34" charset="0"/>
                </a:rPr>
                <a:t>Graphs / Charts</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lumMod val="75000"/>
                    </a:prstClr>
                  </a:solidFill>
                  <a:effectLst/>
                  <a:uLnTx/>
                  <a:uFillTx/>
                  <a:latin typeface="Trebuchet MS" pitchFamily="34" charset="0"/>
                </a:rPr>
                <a:t>You can simply copy and paste charts and graphs from Excel or Word. Some reformatting may be required depending on how the original document has been created.</a:t>
              </a:r>
            </a:p>
            <a:p>
              <a:pPr marL="0" marR="0" lvl="0" indent="0" algn="l" defTabSz="1143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white">
                    <a:lumMod val="75000"/>
                  </a:prstClr>
                </a:solidFill>
                <a:effectLst/>
                <a:uLnTx/>
                <a:uFillTx/>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C000"/>
                  </a:solidFill>
                  <a:effectLst/>
                  <a:uLnTx/>
                  <a:uFillTx/>
                  <a:latin typeface="Trebuchet MS" pitchFamily="34" charset="0"/>
                </a:rPr>
                <a:t>How to change the column configuration</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lumMod val="75000"/>
                    </a:prstClr>
                  </a:solidFill>
                  <a:effectLst/>
                  <a:uLnTx/>
                  <a:uFillTx/>
                  <a:latin typeface="Trebuchet MS" pitchFamily="34" charset="0"/>
                </a:rPr>
                <a:t>RIGHT-CLICK on the poster background and select LAYOUT to see the column options available for this template. The poster columns can also be customized on the Master. VIEW &gt; MASTER.</a:t>
              </a:r>
            </a:p>
            <a:p>
              <a:pPr marL="0" marR="0" lvl="0" indent="0" algn="ctr" defTabSz="1518341"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FFC000"/>
                </a:solidFill>
                <a:effectLst/>
                <a:uLnTx/>
                <a:uFillTx/>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C000"/>
                  </a:solidFill>
                  <a:effectLst/>
                  <a:uLnTx/>
                  <a:uFillTx/>
                  <a:latin typeface="Trebuchet MS" pitchFamily="34" charset="0"/>
                </a:rPr>
                <a:t>How to remove the info bars</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lumMod val="75000"/>
                    </a:prstClr>
                  </a:solidFill>
                  <a:effectLst/>
                  <a:uLnTx/>
                  <a:uFillTx/>
                  <a:latin typeface="Trebuchet MS" pitchFamily="34" charset="0"/>
                </a:rPr>
                <a:t>If you are working in PowerPoint for Windows and have finished your poster, save as PDF and the bars will not be included. You can also delete them by going to VIEW &gt; MASTER. On the Mac adjust the Page-Setup to match the Page-Setup in PowerPoint before you create a PDF. You can also delete them from the Slide Master.</a:t>
              </a:r>
            </a:p>
            <a:p>
              <a:pPr marL="0" marR="0" lvl="0" indent="0" algn="l" defTabSz="1143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white">
                    <a:lumMod val="75000"/>
                  </a:prstClr>
                </a:solidFill>
                <a:effectLst/>
                <a:uLnTx/>
                <a:uFillTx/>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C000"/>
                  </a:solidFill>
                  <a:effectLst/>
                  <a:uLnTx/>
                  <a:uFillTx/>
                  <a:latin typeface="Trebuchet MS" pitchFamily="34" charset="0"/>
                </a:rPr>
                <a:t>Save your work</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lumMod val="75000"/>
                    </a:prstClr>
                  </a:solidFill>
                  <a:effectLst/>
                  <a:uLnTx/>
                  <a:uFillTx/>
                  <a:latin typeface="Trebuchet MS" pitchFamily="34" charset="0"/>
                </a:rPr>
                <a:t>Save your template as a PowerPoint document. For printing, save as PowerPoint of “Print-quality” PDF.</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1400" b="0" baseline="0" dirty="0">
                <a:solidFill>
                  <a:schemeClr val="bg1">
                    <a:lumMod val="75000"/>
                  </a:schemeClr>
                </a:solidFill>
                <a:latin typeface="Trebuchet MS"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white">
                    <a:lumMod val="75000"/>
                  </a:prstClr>
                </a:solidFill>
                <a:effectLst/>
                <a:uLnTx/>
                <a:uFillTx/>
                <a:latin typeface="Trebuchet MS" pitchFamily="34" charset="0"/>
              </a:endParaRPr>
            </a:p>
          </p:txBody>
        </p:sp>
        <p:pic>
          <p:nvPicPr>
            <p:cNvPr id="58" name="Picture 57"/>
            <p:cNvPicPr/>
            <p:nvPr userDrawn="1"/>
          </p:nvPicPr>
          <p:blipFill>
            <a:blip r:embed="rId9"/>
            <a:stretch>
              <a:fillRect/>
            </a:stretch>
          </p:blipFill>
          <p:spPr>
            <a:xfrm>
              <a:off x="39540164" y="3399421"/>
              <a:ext cx="5586150" cy="1716939"/>
            </a:xfrm>
            <a:prstGeom prst="rect">
              <a:avLst/>
            </a:prstGeom>
          </p:spPr>
        </p:pic>
        <p:pic>
          <p:nvPicPr>
            <p:cNvPr id="59" name="Picture 58"/>
            <p:cNvPicPr>
              <a:picLocks noChangeAspect="1"/>
            </p:cNvPicPr>
            <p:nvPr userDrawn="1"/>
          </p:nvPicPr>
          <p:blipFill>
            <a:blip r:embed="rId10"/>
            <a:stretch>
              <a:fillRect/>
            </a:stretch>
          </p:blipFill>
          <p:spPr>
            <a:xfrm>
              <a:off x="37296876" y="7200202"/>
              <a:ext cx="2969584" cy="1140240"/>
            </a:xfrm>
            <a:prstGeom prst="rect">
              <a:avLst/>
            </a:prstGeom>
            <a:ln>
              <a:noFill/>
            </a:ln>
          </p:spPr>
        </p:pic>
        <p:pic>
          <p:nvPicPr>
            <p:cNvPr id="60" name="Picture 59"/>
            <p:cNvPicPr/>
            <p:nvPr userDrawn="1"/>
          </p:nvPicPr>
          <p:blipFill>
            <a:blip r:embed="rId11"/>
            <a:stretch>
              <a:fillRect/>
            </a:stretch>
          </p:blipFill>
          <p:spPr>
            <a:xfrm>
              <a:off x="37524683" y="10986709"/>
              <a:ext cx="1482265" cy="825421"/>
            </a:xfrm>
            <a:prstGeom prst="rect">
              <a:avLst/>
            </a:prstGeom>
          </p:spPr>
        </p:pic>
        <p:grpSp>
          <p:nvGrpSpPr>
            <p:cNvPr id="61" name="Group 60"/>
            <p:cNvGrpSpPr/>
            <p:nvPr userDrawn="1"/>
          </p:nvGrpSpPr>
          <p:grpSpPr>
            <a:xfrm>
              <a:off x="37163426" y="23152352"/>
              <a:ext cx="10354213" cy="1052915"/>
              <a:chOff x="31687960" y="29635357"/>
              <a:chExt cx="9771399" cy="1090622"/>
            </a:xfrm>
          </p:grpSpPr>
          <p:sp>
            <p:nvSpPr>
              <p:cNvPr id="63" name="Rounded Rectangle 62"/>
              <p:cNvSpPr/>
              <p:nvPr userDrawn="1"/>
            </p:nvSpPr>
            <p:spPr>
              <a:xfrm>
                <a:off x="31687960" y="29635357"/>
                <a:ext cx="9771398" cy="109062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2821436" rtl="0" eaLnBrk="1" latinLnBrk="0" hangingPunct="1">
                  <a:defRPr sz="5600" kern="1200">
                    <a:solidFill>
                      <a:schemeClr val="lt1"/>
                    </a:solidFill>
                    <a:latin typeface="+mn-lt"/>
                    <a:ea typeface="+mn-ea"/>
                    <a:cs typeface="+mn-cs"/>
                  </a:defRPr>
                </a:lvl1pPr>
                <a:lvl2pPr marL="1410719" algn="l" defTabSz="2821436" rtl="0" eaLnBrk="1" latinLnBrk="0" hangingPunct="1">
                  <a:defRPr sz="5600" kern="1200">
                    <a:solidFill>
                      <a:schemeClr val="lt1"/>
                    </a:solidFill>
                    <a:latin typeface="+mn-lt"/>
                    <a:ea typeface="+mn-ea"/>
                    <a:cs typeface="+mn-cs"/>
                  </a:defRPr>
                </a:lvl2pPr>
                <a:lvl3pPr marL="2821436" algn="l" defTabSz="2821436" rtl="0" eaLnBrk="1" latinLnBrk="0" hangingPunct="1">
                  <a:defRPr sz="5600" kern="1200">
                    <a:solidFill>
                      <a:schemeClr val="lt1"/>
                    </a:solidFill>
                    <a:latin typeface="+mn-lt"/>
                    <a:ea typeface="+mn-ea"/>
                    <a:cs typeface="+mn-cs"/>
                  </a:defRPr>
                </a:lvl3pPr>
                <a:lvl4pPr marL="4232155" algn="l" defTabSz="2821436" rtl="0" eaLnBrk="1" latinLnBrk="0" hangingPunct="1">
                  <a:defRPr sz="5600" kern="1200">
                    <a:solidFill>
                      <a:schemeClr val="lt1"/>
                    </a:solidFill>
                    <a:latin typeface="+mn-lt"/>
                    <a:ea typeface="+mn-ea"/>
                    <a:cs typeface="+mn-cs"/>
                  </a:defRPr>
                </a:lvl4pPr>
                <a:lvl5pPr marL="5642872" algn="l" defTabSz="2821436" rtl="0" eaLnBrk="1" latinLnBrk="0" hangingPunct="1">
                  <a:defRPr sz="5600" kern="1200">
                    <a:solidFill>
                      <a:schemeClr val="lt1"/>
                    </a:solidFill>
                    <a:latin typeface="+mn-lt"/>
                    <a:ea typeface="+mn-ea"/>
                    <a:cs typeface="+mn-cs"/>
                  </a:defRPr>
                </a:lvl5pPr>
                <a:lvl6pPr marL="7053590" algn="l" defTabSz="2821436" rtl="0" eaLnBrk="1" latinLnBrk="0" hangingPunct="1">
                  <a:defRPr sz="5600" kern="1200">
                    <a:solidFill>
                      <a:schemeClr val="lt1"/>
                    </a:solidFill>
                    <a:latin typeface="+mn-lt"/>
                    <a:ea typeface="+mn-ea"/>
                    <a:cs typeface="+mn-cs"/>
                  </a:defRPr>
                </a:lvl6pPr>
                <a:lvl7pPr marL="8464309" algn="l" defTabSz="2821436" rtl="0" eaLnBrk="1" latinLnBrk="0" hangingPunct="1">
                  <a:defRPr sz="5600" kern="1200">
                    <a:solidFill>
                      <a:schemeClr val="lt1"/>
                    </a:solidFill>
                    <a:latin typeface="+mn-lt"/>
                    <a:ea typeface="+mn-ea"/>
                    <a:cs typeface="+mn-cs"/>
                  </a:defRPr>
                </a:lvl7pPr>
                <a:lvl8pPr marL="9875027" algn="l" defTabSz="2821436" rtl="0" eaLnBrk="1" latinLnBrk="0" hangingPunct="1">
                  <a:defRPr sz="5600" kern="1200">
                    <a:solidFill>
                      <a:schemeClr val="lt1"/>
                    </a:solidFill>
                    <a:latin typeface="+mn-lt"/>
                    <a:ea typeface="+mn-ea"/>
                    <a:cs typeface="+mn-cs"/>
                  </a:defRPr>
                </a:lvl8pPr>
                <a:lvl9pPr marL="11285745" algn="l" defTabSz="2821436" rtl="0" eaLnBrk="1" latinLnBrk="0" hangingPunct="1">
                  <a:defRPr sz="5600" kern="1200">
                    <a:solidFill>
                      <a:schemeClr val="lt1"/>
                    </a:solidFill>
                    <a:latin typeface="+mn-lt"/>
                    <a:ea typeface="+mn-ea"/>
                    <a:cs typeface="+mn-cs"/>
                  </a:defRPr>
                </a:lvl9pPr>
              </a:lstStyle>
              <a:p>
                <a:pPr algn="ctr"/>
                <a:endParaRPr lang="en-US"/>
              </a:p>
            </p:txBody>
          </p:sp>
          <p:pic>
            <p:nvPicPr>
              <p:cNvPr id="64" name="Picture 63" descr="http://t2.gstatic.com/images?q=tbn:ANd9GcR4APHC6TT9w54M2zn_pvCiBxUNcspYPoVxirLRphBoJabfSvu7zw">
                <a:hlinkClick r:id="rId12"/>
              </p:cNvPr>
              <p:cNvPicPr>
                <a:picLocks noChangeAspect="1" noChangeArrowheads="1"/>
              </p:cNvPicPr>
              <p:nvPr userDrawn="1"/>
            </p:nvPicPr>
            <p:blipFill>
              <a:blip r:embed="rId13" cstate="print"/>
              <a:srcRect/>
              <a:stretch>
                <a:fillRect/>
              </a:stretch>
            </p:blipFill>
            <p:spPr bwMode="auto">
              <a:xfrm>
                <a:off x="31813900" y="29733687"/>
                <a:ext cx="914401" cy="914399"/>
              </a:xfrm>
              <a:prstGeom prst="rect">
                <a:avLst/>
              </a:prstGeom>
              <a:noFill/>
              <a:ln>
                <a:noFill/>
              </a:ln>
            </p:spPr>
          </p:pic>
          <p:sp>
            <p:nvSpPr>
              <p:cNvPr id="65" name="TextBox 66"/>
              <p:cNvSpPr txBox="1"/>
              <p:nvPr userDrawn="1"/>
            </p:nvSpPr>
            <p:spPr>
              <a:xfrm>
                <a:off x="32788169" y="29700257"/>
                <a:ext cx="8671190" cy="903879"/>
              </a:xfrm>
              <a:prstGeom prst="rect">
                <a:avLst/>
              </a:prstGeom>
              <a:noFill/>
              <a:ln>
                <a:noFill/>
              </a:ln>
            </p:spPr>
            <p:txBody>
              <a:bodyPr wrap="square" rtlCol="0">
                <a:spAutoFit/>
              </a:bodyPr>
              <a:lstStyle>
                <a:defPPr>
                  <a:defRPr lang="en-US"/>
                </a:defPPr>
                <a:lvl1pPr marL="0" algn="l" defTabSz="2821436" rtl="0" eaLnBrk="1" latinLnBrk="0" hangingPunct="1">
                  <a:defRPr sz="5600" kern="1200">
                    <a:solidFill>
                      <a:schemeClr val="tx1"/>
                    </a:solidFill>
                    <a:latin typeface="+mn-lt"/>
                    <a:ea typeface="+mn-ea"/>
                    <a:cs typeface="+mn-cs"/>
                  </a:defRPr>
                </a:lvl1pPr>
                <a:lvl2pPr marL="1410719" algn="l" defTabSz="2821436" rtl="0" eaLnBrk="1" latinLnBrk="0" hangingPunct="1">
                  <a:defRPr sz="5600" kern="1200">
                    <a:solidFill>
                      <a:schemeClr val="tx1"/>
                    </a:solidFill>
                    <a:latin typeface="+mn-lt"/>
                    <a:ea typeface="+mn-ea"/>
                    <a:cs typeface="+mn-cs"/>
                  </a:defRPr>
                </a:lvl2pPr>
                <a:lvl3pPr marL="2821436" algn="l" defTabSz="2821436" rtl="0" eaLnBrk="1" latinLnBrk="0" hangingPunct="1">
                  <a:defRPr sz="5600" kern="1200">
                    <a:solidFill>
                      <a:schemeClr val="tx1"/>
                    </a:solidFill>
                    <a:latin typeface="+mn-lt"/>
                    <a:ea typeface="+mn-ea"/>
                    <a:cs typeface="+mn-cs"/>
                  </a:defRPr>
                </a:lvl3pPr>
                <a:lvl4pPr marL="4232155" algn="l" defTabSz="2821436" rtl="0" eaLnBrk="1" latinLnBrk="0" hangingPunct="1">
                  <a:defRPr sz="5600" kern="1200">
                    <a:solidFill>
                      <a:schemeClr val="tx1"/>
                    </a:solidFill>
                    <a:latin typeface="+mn-lt"/>
                    <a:ea typeface="+mn-ea"/>
                    <a:cs typeface="+mn-cs"/>
                  </a:defRPr>
                </a:lvl4pPr>
                <a:lvl5pPr marL="5642872" algn="l" defTabSz="2821436" rtl="0" eaLnBrk="1" latinLnBrk="0" hangingPunct="1">
                  <a:defRPr sz="5600" kern="1200">
                    <a:solidFill>
                      <a:schemeClr val="tx1"/>
                    </a:solidFill>
                    <a:latin typeface="+mn-lt"/>
                    <a:ea typeface="+mn-ea"/>
                    <a:cs typeface="+mn-cs"/>
                  </a:defRPr>
                </a:lvl5pPr>
                <a:lvl6pPr marL="7053590" algn="l" defTabSz="2821436" rtl="0" eaLnBrk="1" latinLnBrk="0" hangingPunct="1">
                  <a:defRPr sz="5600" kern="1200">
                    <a:solidFill>
                      <a:schemeClr val="tx1"/>
                    </a:solidFill>
                    <a:latin typeface="+mn-lt"/>
                    <a:ea typeface="+mn-ea"/>
                    <a:cs typeface="+mn-cs"/>
                  </a:defRPr>
                </a:lvl6pPr>
                <a:lvl7pPr marL="8464309" algn="l" defTabSz="2821436" rtl="0" eaLnBrk="1" latinLnBrk="0" hangingPunct="1">
                  <a:defRPr sz="5600" kern="1200">
                    <a:solidFill>
                      <a:schemeClr val="tx1"/>
                    </a:solidFill>
                    <a:latin typeface="+mn-lt"/>
                    <a:ea typeface="+mn-ea"/>
                    <a:cs typeface="+mn-cs"/>
                  </a:defRPr>
                </a:lvl7pPr>
                <a:lvl8pPr marL="9875027" algn="l" defTabSz="2821436" rtl="0" eaLnBrk="1" latinLnBrk="0" hangingPunct="1">
                  <a:defRPr sz="5600" kern="1200">
                    <a:solidFill>
                      <a:schemeClr val="tx1"/>
                    </a:solidFill>
                    <a:latin typeface="+mn-lt"/>
                    <a:ea typeface="+mn-ea"/>
                    <a:cs typeface="+mn-cs"/>
                  </a:defRPr>
                </a:lvl8pPr>
                <a:lvl9pPr marL="11285745" algn="l" defTabSz="2821436" rtl="0" eaLnBrk="1" latinLnBrk="0" hangingPunct="1">
                  <a:defRPr sz="5600" kern="1200">
                    <a:solidFill>
                      <a:schemeClr val="tx1"/>
                    </a:solidFill>
                    <a:latin typeface="+mn-lt"/>
                    <a:ea typeface="+mn-ea"/>
                    <a:cs typeface="+mn-cs"/>
                  </a:defRPr>
                </a:lvl9pPr>
              </a:lstStyle>
              <a:p>
                <a:r>
                  <a:rPr lang="en-US" sz="1400" dirty="0">
                    <a:solidFill>
                      <a:schemeClr val="tx2"/>
                    </a:solidFill>
                    <a:latin typeface="Trebuchet MS" pitchFamily="34" charset="0"/>
                  </a:rPr>
                  <a:t>Student</a:t>
                </a:r>
                <a:r>
                  <a:rPr lang="en-US" sz="1400" baseline="0" dirty="0">
                    <a:solidFill>
                      <a:schemeClr val="tx2"/>
                    </a:solidFill>
                    <a:latin typeface="Trebuchet MS" pitchFamily="34" charset="0"/>
                  </a:rPr>
                  <a:t> discounts are available on our </a:t>
                </a:r>
                <a:r>
                  <a:rPr lang="en-US" sz="1400" baseline="0" dirty="0" err="1">
                    <a:solidFill>
                      <a:schemeClr val="tx2"/>
                    </a:solidFill>
                    <a:latin typeface="Trebuchet MS" pitchFamily="34" charset="0"/>
                  </a:rPr>
                  <a:t>Facebook</a:t>
                </a:r>
                <a:r>
                  <a:rPr lang="en-US" sz="1400" baseline="0" dirty="0">
                    <a:solidFill>
                      <a:schemeClr val="tx2"/>
                    </a:solidFill>
                    <a:latin typeface="Trebuchet MS" pitchFamily="34" charset="0"/>
                  </a:rPr>
                  <a:t> page.</a:t>
                </a:r>
                <a:br>
                  <a:rPr lang="en-US" sz="1400" baseline="0" dirty="0">
                    <a:solidFill>
                      <a:schemeClr val="tx2"/>
                    </a:solidFill>
                    <a:latin typeface="Trebuchet MS" pitchFamily="34" charset="0"/>
                  </a:rPr>
                </a:br>
                <a:r>
                  <a:rPr lang="en-US" sz="1400" baseline="0" dirty="0">
                    <a:solidFill>
                      <a:schemeClr val="tx2"/>
                    </a:solidFill>
                    <a:latin typeface="Trebuchet MS" pitchFamily="34" charset="0"/>
                  </a:rPr>
                  <a:t>Go to </a:t>
                </a:r>
                <a:r>
                  <a:rPr lang="en-US" sz="1400" u="sng" baseline="0" dirty="0">
                    <a:solidFill>
                      <a:schemeClr val="tx2"/>
                    </a:solidFill>
                    <a:latin typeface="Trebuchet MS" pitchFamily="34" charset="0"/>
                  </a:rPr>
                  <a:t>PosterPresentations.com</a:t>
                </a:r>
                <a:r>
                  <a:rPr lang="en-US" sz="1400" baseline="0" dirty="0">
                    <a:solidFill>
                      <a:schemeClr val="tx2"/>
                    </a:solidFill>
                    <a:latin typeface="Trebuchet MS" pitchFamily="34" charset="0"/>
                  </a:rPr>
                  <a:t> and click on the FB icon. </a:t>
                </a:r>
                <a:endParaRPr lang="en-US" sz="1400" dirty="0">
                  <a:solidFill>
                    <a:schemeClr val="tx2"/>
                  </a:solidFill>
                  <a:latin typeface="Trebuchet MS" pitchFamily="34" charset="0"/>
                </a:endParaRPr>
              </a:p>
            </p:txBody>
          </p:sp>
        </p:grpSp>
        <p:sp>
          <p:nvSpPr>
            <p:cNvPr id="62" name="TextBox 63"/>
            <p:cNvSpPr txBox="1"/>
            <p:nvPr userDrawn="1"/>
          </p:nvSpPr>
          <p:spPr>
            <a:xfrm>
              <a:off x="37163425" y="24536528"/>
              <a:ext cx="4118250" cy="2224346"/>
            </a:xfrm>
            <a:prstGeom prst="rect">
              <a:avLst/>
            </a:prstGeom>
            <a:noFill/>
          </p:spPr>
          <p:txBody>
            <a:bodyPr wrap="none" lIns="0" tIns="0" rIns="0" bIns="0" rtlCol="0">
              <a:spAutoFit/>
            </a:bodyPr>
            <a:lstStyle>
              <a:defPPr>
                <a:defRPr lang="en-US"/>
              </a:defPPr>
              <a:lvl1pPr marL="0" algn="l" defTabSz="2821436" rtl="0" eaLnBrk="1" latinLnBrk="0" hangingPunct="1">
                <a:defRPr sz="5600" kern="1200">
                  <a:solidFill>
                    <a:schemeClr val="tx1"/>
                  </a:solidFill>
                  <a:latin typeface="+mn-lt"/>
                  <a:ea typeface="+mn-ea"/>
                  <a:cs typeface="+mn-cs"/>
                </a:defRPr>
              </a:lvl1pPr>
              <a:lvl2pPr marL="1410719" algn="l" defTabSz="2821436" rtl="0" eaLnBrk="1" latinLnBrk="0" hangingPunct="1">
                <a:defRPr sz="5600" kern="1200">
                  <a:solidFill>
                    <a:schemeClr val="tx1"/>
                  </a:solidFill>
                  <a:latin typeface="+mn-lt"/>
                  <a:ea typeface="+mn-ea"/>
                  <a:cs typeface="+mn-cs"/>
                </a:defRPr>
              </a:lvl2pPr>
              <a:lvl3pPr marL="2821436" algn="l" defTabSz="2821436" rtl="0" eaLnBrk="1" latinLnBrk="0" hangingPunct="1">
                <a:defRPr sz="5600" kern="1200">
                  <a:solidFill>
                    <a:schemeClr val="tx1"/>
                  </a:solidFill>
                  <a:latin typeface="+mn-lt"/>
                  <a:ea typeface="+mn-ea"/>
                  <a:cs typeface="+mn-cs"/>
                </a:defRPr>
              </a:lvl3pPr>
              <a:lvl4pPr marL="4232155" algn="l" defTabSz="2821436" rtl="0" eaLnBrk="1" latinLnBrk="0" hangingPunct="1">
                <a:defRPr sz="5600" kern="1200">
                  <a:solidFill>
                    <a:schemeClr val="tx1"/>
                  </a:solidFill>
                  <a:latin typeface="+mn-lt"/>
                  <a:ea typeface="+mn-ea"/>
                  <a:cs typeface="+mn-cs"/>
                </a:defRPr>
              </a:lvl4pPr>
              <a:lvl5pPr marL="5642872" algn="l" defTabSz="2821436" rtl="0" eaLnBrk="1" latinLnBrk="0" hangingPunct="1">
                <a:defRPr sz="5600" kern="1200">
                  <a:solidFill>
                    <a:schemeClr val="tx1"/>
                  </a:solidFill>
                  <a:latin typeface="+mn-lt"/>
                  <a:ea typeface="+mn-ea"/>
                  <a:cs typeface="+mn-cs"/>
                </a:defRPr>
              </a:lvl5pPr>
              <a:lvl6pPr marL="7053590" algn="l" defTabSz="2821436" rtl="0" eaLnBrk="1" latinLnBrk="0" hangingPunct="1">
                <a:defRPr sz="5600" kern="1200">
                  <a:solidFill>
                    <a:schemeClr val="tx1"/>
                  </a:solidFill>
                  <a:latin typeface="+mn-lt"/>
                  <a:ea typeface="+mn-ea"/>
                  <a:cs typeface="+mn-cs"/>
                </a:defRPr>
              </a:lvl6pPr>
              <a:lvl7pPr marL="8464309" algn="l" defTabSz="2821436" rtl="0" eaLnBrk="1" latinLnBrk="0" hangingPunct="1">
                <a:defRPr sz="5600" kern="1200">
                  <a:solidFill>
                    <a:schemeClr val="tx1"/>
                  </a:solidFill>
                  <a:latin typeface="+mn-lt"/>
                  <a:ea typeface="+mn-ea"/>
                  <a:cs typeface="+mn-cs"/>
                </a:defRPr>
              </a:lvl7pPr>
              <a:lvl8pPr marL="9875027" algn="l" defTabSz="2821436" rtl="0" eaLnBrk="1" latinLnBrk="0" hangingPunct="1">
                <a:defRPr sz="5600" kern="1200">
                  <a:solidFill>
                    <a:schemeClr val="tx1"/>
                  </a:solidFill>
                  <a:latin typeface="+mn-lt"/>
                  <a:ea typeface="+mn-ea"/>
                  <a:cs typeface="+mn-cs"/>
                </a:defRPr>
              </a:lvl8pPr>
              <a:lvl9pPr marL="11285745" algn="l" defTabSz="2821436" rtl="0" eaLnBrk="1" latinLnBrk="0" hangingPunct="1">
                <a:defRPr sz="5600" kern="1200">
                  <a:solidFill>
                    <a:schemeClr val="tx1"/>
                  </a:solidFill>
                  <a:latin typeface="+mn-lt"/>
                  <a:ea typeface="+mn-ea"/>
                  <a:cs typeface="+mn-cs"/>
                </a:defRPr>
              </a:lvl9pPr>
            </a:lstStyle>
            <a:p>
              <a:pPr>
                <a:lnSpc>
                  <a:spcPts val="2600"/>
                </a:lnSpc>
              </a:pPr>
              <a:r>
                <a:rPr lang="en-US" sz="1400" dirty="0">
                  <a:solidFill>
                    <a:schemeClr val="bg1"/>
                  </a:solidFill>
                  <a:latin typeface="Calibri" panose="020F0502020204030204" pitchFamily="34" charset="0"/>
                </a:rPr>
                <a:t>© 2013</a:t>
              </a:r>
              <a:r>
                <a:rPr lang="en-US" sz="1400" baseline="0" dirty="0">
                  <a:solidFill>
                    <a:schemeClr val="bg1"/>
                  </a:solidFill>
                  <a:latin typeface="Calibri" panose="020F0502020204030204" pitchFamily="34" charset="0"/>
                </a:rPr>
                <a:t> </a:t>
              </a:r>
              <a:r>
                <a:rPr lang="en-US" sz="1400" dirty="0">
                  <a:solidFill>
                    <a:schemeClr val="bg1"/>
                  </a:solidFill>
                  <a:latin typeface="Calibri" panose="020F0502020204030204" pitchFamily="34" charset="0"/>
                </a:rPr>
                <a:t>PosterPresentations.com</a:t>
              </a:r>
            </a:p>
            <a:p>
              <a:pPr>
                <a:lnSpc>
                  <a:spcPts val="2600"/>
                </a:lnSpc>
              </a:pPr>
              <a:r>
                <a:rPr lang="en-US" sz="1400" dirty="0">
                  <a:solidFill>
                    <a:schemeClr val="bg1"/>
                  </a:solidFill>
                  <a:latin typeface="Calibri" panose="020F0502020204030204" pitchFamily="34" charset="0"/>
                </a:rPr>
                <a:t>     2117 Fourth Street ,</a:t>
              </a:r>
              <a:r>
                <a:rPr lang="en-US" sz="1400" baseline="0" dirty="0">
                  <a:solidFill>
                    <a:schemeClr val="bg1"/>
                  </a:solidFill>
                  <a:latin typeface="Calibri" panose="020F0502020204030204" pitchFamily="34" charset="0"/>
                </a:rPr>
                <a:t> Unit C        </a:t>
              </a:r>
            </a:p>
            <a:p>
              <a:pPr>
                <a:lnSpc>
                  <a:spcPts val="2600"/>
                </a:lnSpc>
              </a:pPr>
              <a:r>
                <a:rPr lang="en-US" sz="1400" baseline="0" dirty="0">
                  <a:solidFill>
                    <a:schemeClr val="bg1"/>
                  </a:solidFill>
                  <a:latin typeface="Calibri" panose="020F0502020204030204" pitchFamily="34" charset="0"/>
                </a:rPr>
                <a:t>     Berkeley CA 94710</a:t>
              </a:r>
              <a:br>
                <a:rPr lang="en-US" sz="1400" baseline="0" dirty="0">
                  <a:solidFill>
                    <a:schemeClr val="bg1"/>
                  </a:solidFill>
                  <a:latin typeface="Calibri" panose="020F0502020204030204" pitchFamily="34" charset="0"/>
                </a:rPr>
              </a:br>
              <a:r>
                <a:rPr lang="en-US" sz="1400" baseline="0" dirty="0">
                  <a:solidFill>
                    <a:schemeClr val="bg1"/>
                  </a:solidFill>
                  <a:latin typeface="Calibri" panose="020F0502020204030204" pitchFamily="34" charset="0"/>
                </a:rPr>
                <a:t>    </a:t>
              </a:r>
              <a:r>
                <a:rPr lang="en-US" sz="1400" b="1" baseline="0" dirty="0">
                  <a:solidFill>
                    <a:srgbClr val="FFFF00"/>
                  </a:solidFill>
                  <a:latin typeface="Calibri" panose="020F0502020204030204" pitchFamily="34" charset="0"/>
                </a:rPr>
                <a:t>posterpresenter@gmail.com</a:t>
              </a:r>
              <a:endParaRPr lang="en-US" sz="1400" b="1" dirty="0">
                <a:solidFill>
                  <a:srgbClr val="FFFF00"/>
                </a:solidFill>
                <a:latin typeface="Calibri" panose="020F0502020204030204" pitchFamily="34" charset="0"/>
              </a:endParaRPr>
            </a:p>
          </p:txBody>
        </p:sp>
      </p:grpSp>
    </p:spTree>
  </p:cSld>
  <p:clrMap bg1="lt1" tx1="dk1" bg2="lt2" tx2="dk2" accent1="accent1" accent2="accent2" accent3="accent3" accent4="accent4" accent5="accent5" accent6="accent6" hlink="hlink" folHlink="folHlink"/>
  <p:sldLayoutIdLst>
    <p:sldLayoutId id="2147483654" r:id="rId1"/>
  </p:sldLayoutIdLst>
  <p:txStyles>
    <p:titleStyle>
      <a:lvl1pPr algn="ctr" defTabSz="2507943" rtl="0" eaLnBrk="1" latinLnBrk="0" hangingPunct="1">
        <a:spcBef>
          <a:spcPct val="0"/>
        </a:spcBef>
        <a:buNone/>
        <a:defRPr sz="5000" kern="1200">
          <a:solidFill>
            <a:schemeClr val="bg1"/>
          </a:solidFill>
          <a:latin typeface="Trebuchet MS" pitchFamily="34" charset="0"/>
          <a:ea typeface="+mj-ea"/>
          <a:cs typeface="+mj-cs"/>
        </a:defRPr>
      </a:lvl1pPr>
    </p:titleStyle>
    <p:bodyStyle>
      <a:lvl1pPr marL="940479" indent="-940479" algn="l" defTabSz="2507943" rtl="0" eaLnBrk="1" latinLnBrk="0" hangingPunct="1">
        <a:spcBef>
          <a:spcPct val="20000"/>
        </a:spcBef>
        <a:buFont typeface="Arial" pitchFamily="34" charset="0"/>
        <a:buChar char="•"/>
        <a:defRPr sz="8800" kern="1200">
          <a:solidFill>
            <a:schemeClr val="tx1"/>
          </a:solidFill>
          <a:latin typeface="+mn-lt"/>
          <a:ea typeface="+mn-ea"/>
          <a:cs typeface="+mn-cs"/>
        </a:defRPr>
      </a:lvl1pPr>
      <a:lvl2pPr marL="2037704" indent="-783732" algn="l" defTabSz="2507943" rtl="0" eaLnBrk="1" latinLnBrk="0" hangingPunct="1">
        <a:spcBef>
          <a:spcPct val="20000"/>
        </a:spcBef>
        <a:buFont typeface="Arial" pitchFamily="34" charset="0"/>
        <a:buChar char="–"/>
        <a:defRPr sz="7700" kern="1200">
          <a:solidFill>
            <a:schemeClr val="tx1"/>
          </a:solidFill>
          <a:latin typeface="+mn-lt"/>
          <a:ea typeface="+mn-ea"/>
          <a:cs typeface="+mn-cs"/>
        </a:defRPr>
      </a:lvl2pPr>
      <a:lvl3pPr marL="3134929" indent="-626986" algn="l" defTabSz="2507943" rtl="0" eaLnBrk="1" latinLnBrk="0" hangingPunct="1">
        <a:spcBef>
          <a:spcPct val="20000"/>
        </a:spcBef>
        <a:buFont typeface="Arial" pitchFamily="34" charset="0"/>
        <a:buChar char="•"/>
        <a:defRPr sz="6600" kern="1200">
          <a:solidFill>
            <a:schemeClr val="tx1"/>
          </a:solidFill>
          <a:latin typeface="+mn-lt"/>
          <a:ea typeface="+mn-ea"/>
          <a:cs typeface="+mn-cs"/>
        </a:defRPr>
      </a:lvl3pPr>
      <a:lvl4pPr marL="4388901" indent="-626986" algn="l" defTabSz="2507943" rtl="0" eaLnBrk="1" latinLnBrk="0" hangingPunct="1">
        <a:spcBef>
          <a:spcPct val="20000"/>
        </a:spcBef>
        <a:buFont typeface="Arial" pitchFamily="34" charset="0"/>
        <a:buChar char="–"/>
        <a:defRPr sz="5500" kern="1200">
          <a:solidFill>
            <a:schemeClr val="tx1"/>
          </a:solidFill>
          <a:latin typeface="+mn-lt"/>
          <a:ea typeface="+mn-ea"/>
          <a:cs typeface="+mn-cs"/>
        </a:defRPr>
      </a:lvl4pPr>
      <a:lvl5pPr marL="5642872" indent="-626986" algn="l" defTabSz="2507943" rtl="0" eaLnBrk="1" latinLnBrk="0" hangingPunct="1">
        <a:spcBef>
          <a:spcPct val="20000"/>
        </a:spcBef>
        <a:buFont typeface="Arial" pitchFamily="34" charset="0"/>
        <a:buChar char="»"/>
        <a:defRPr sz="5500" kern="1200">
          <a:solidFill>
            <a:schemeClr val="tx1"/>
          </a:solidFill>
          <a:latin typeface="+mn-lt"/>
          <a:ea typeface="+mn-ea"/>
          <a:cs typeface="+mn-cs"/>
        </a:defRPr>
      </a:lvl5pPr>
      <a:lvl6pPr marL="6896844" indent="-626986" algn="l" defTabSz="2507943" rtl="0" eaLnBrk="1" latinLnBrk="0" hangingPunct="1">
        <a:spcBef>
          <a:spcPct val="20000"/>
        </a:spcBef>
        <a:buFont typeface="Arial" pitchFamily="34" charset="0"/>
        <a:buChar char="•"/>
        <a:defRPr sz="5500" kern="1200">
          <a:solidFill>
            <a:schemeClr val="tx1"/>
          </a:solidFill>
          <a:latin typeface="+mn-lt"/>
          <a:ea typeface="+mn-ea"/>
          <a:cs typeface="+mn-cs"/>
        </a:defRPr>
      </a:lvl6pPr>
      <a:lvl7pPr marL="8150815" indent="-626986" algn="l" defTabSz="2507943" rtl="0" eaLnBrk="1" latinLnBrk="0" hangingPunct="1">
        <a:spcBef>
          <a:spcPct val="20000"/>
        </a:spcBef>
        <a:buFont typeface="Arial" pitchFamily="34" charset="0"/>
        <a:buChar char="•"/>
        <a:defRPr sz="5500" kern="1200">
          <a:solidFill>
            <a:schemeClr val="tx1"/>
          </a:solidFill>
          <a:latin typeface="+mn-lt"/>
          <a:ea typeface="+mn-ea"/>
          <a:cs typeface="+mn-cs"/>
        </a:defRPr>
      </a:lvl7pPr>
      <a:lvl8pPr marL="9404787" indent="-626986" algn="l" defTabSz="2507943" rtl="0" eaLnBrk="1" latinLnBrk="0" hangingPunct="1">
        <a:spcBef>
          <a:spcPct val="20000"/>
        </a:spcBef>
        <a:buFont typeface="Arial" pitchFamily="34" charset="0"/>
        <a:buChar char="•"/>
        <a:defRPr sz="5500" kern="1200">
          <a:solidFill>
            <a:schemeClr val="tx1"/>
          </a:solidFill>
          <a:latin typeface="+mn-lt"/>
          <a:ea typeface="+mn-ea"/>
          <a:cs typeface="+mn-cs"/>
        </a:defRPr>
      </a:lvl8pPr>
      <a:lvl9pPr marL="10658758" indent="-626986" algn="l" defTabSz="2507943" rtl="0" eaLnBrk="1" latinLnBrk="0" hangingPunct="1">
        <a:spcBef>
          <a:spcPct val="20000"/>
        </a:spcBef>
        <a:buFont typeface="Arial" pitchFamily="34" charset="0"/>
        <a:buChar char="•"/>
        <a:defRPr sz="5500" kern="1200">
          <a:solidFill>
            <a:schemeClr val="tx1"/>
          </a:solidFill>
          <a:latin typeface="+mn-lt"/>
          <a:ea typeface="+mn-ea"/>
          <a:cs typeface="+mn-cs"/>
        </a:defRPr>
      </a:lvl9pPr>
    </p:bodyStyle>
    <p:otherStyle>
      <a:defPPr>
        <a:defRPr lang="en-US"/>
      </a:defPPr>
      <a:lvl1pPr marL="0" algn="l" defTabSz="2507943" rtl="0" eaLnBrk="1" latinLnBrk="0" hangingPunct="1">
        <a:defRPr sz="4900" kern="1200">
          <a:solidFill>
            <a:schemeClr val="tx1"/>
          </a:solidFill>
          <a:latin typeface="+mn-lt"/>
          <a:ea typeface="+mn-ea"/>
          <a:cs typeface="+mn-cs"/>
        </a:defRPr>
      </a:lvl1pPr>
      <a:lvl2pPr marL="1253972" algn="l" defTabSz="2507943" rtl="0" eaLnBrk="1" latinLnBrk="0" hangingPunct="1">
        <a:defRPr sz="4900" kern="1200">
          <a:solidFill>
            <a:schemeClr val="tx1"/>
          </a:solidFill>
          <a:latin typeface="+mn-lt"/>
          <a:ea typeface="+mn-ea"/>
          <a:cs typeface="+mn-cs"/>
        </a:defRPr>
      </a:lvl2pPr>
      <a:lvl3pPr marL="2507943" algn="l" defTabSz="2507943" rtl="0" eaLnBrk="1" latinLnBrk="0" hangingPunct="1">
        <a:defRPr sz="4900" kern="1200">
          <a:solidFill>
            <a:schemeClr val="tx1"/>
          </a:solidFill>
          <a:latin typeface="+mn-lt"/>
          <a:ea typeface="+mn-ea"/>
          <a:cs typeface="+mn-cs"/>
        </a:defRPr>
      </a:lvl3pPr>
      <a:lvl4pPr marL="3761915" algn="l" defTabSz="2507943" rtl="0" eaLnBrk="1" latinLnBrk="0" hangingPunct="1">
        <a:defRPr sz="4900" kern="1200">
          <a:solidFill>
            <a:schemeClr val="tx1"/>
          </a:solidFill>
          <a:latin typeface="+mn-lt"/>
          <a:ea typeface="+mn-ea"/>
          <a:cs typeface="+mn-cs"/>
        </a:defRPr>
      </a:lvl4pPr>
      <a:lvl5pPr marL="5015886" algn="l" defTabSz="2507943" rtl="0" eaLnBrk="1" latinLnBrk="0" hangingPunct="1">
        <a:defRPr sz="4900" kern="1200">
          <a:solidFill>
            <a:schemeClr val="tx1"/>
          </a:solidFill>
          <a:latin typeface="+mn-lt"/>
          <a:ea typeface="+mn-ea"/>
          <a:cs typeface="+mn-cs"/>
        </a:defRPr>
      </a:lvl5pPr>
      <a:lvl6pPr marL="6269858" algn="l" defTabSz="2507943" rtl="0" eaLnBrk="1" latinLnBrk="0" hangingPunct="1">
        <a:defRPr sz="4900" kern="1200">
          <a:solidFill>
            <a:schemeClr val="tx1"/>
          </a:solidFill>
          <a:latin typeface="+mn-lt"/>
          <a:ea typeface="+mn-ea"/>
          <a:cs typeface="+mn-cs"/>
        </a:defRPr>
      </a:lvl6pPr>
      <a:lvl7pPr marL="7523830" algn="l" defTabSz="2507943" rtl="0" eaLnBrk="1" latinLnBrk="0" hangingPunct="1">
        <a:defRPr sz="4900" kern="1200">
          <a:solidFill>
            <a:schemeClr val="tx1"/>
          </a:solidFill>
          <a:latin typeface="+mn-lt"/>
          <a:ea typeface="+mn-ea"/>
          <a:cs typeface="+mn-cs"/>
        </a:defRPr>
      </a:lvl7pPr>
      <a:lvl8pPr marL="8777801" algn="l" defTabSz="2507943" rtl="0" eaLnBrk="1" latinLnBrk="0" hangingPunct="1">
        <a:defRPr sz="4900" kern="1200">
          <a:solidFill>
            <a:schemeClr val="tx1"/>
          </a:solidFill>
          <a:latin typeface="+mn-lt"/>
          <a:ea typeface="+mn-ea"/>
          <a:cs typeface="+mn-cs"/>
        </a:defRPr>
      </a:lvl8pPr>
      <a:lvl9pPr marL="10031773" algn="l" defTabSz="2507943" rtl="0" eaLnBrk="1" latinLnBrk="0" hangingPunct="1">
        <a:defRPr sz="4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png"/><Relationship Id="rId2" Type="http://schemas.openxmlformats.org/officeDocument/2006/relationships/notesSlide" Target="../notesSlides/notesSlide1.xml"/><Relationship Id="rId1" Type="http://schemas.openxmlformats.org/officeDocument/2006/relationships/slideLayout" Target="../slideLayouts/slideLayout3.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54000">
              <a:srgbClr val="9AA3BF">
                <a:lumMod val="93000"/>
              </a:srgbClr>
            </a:gs>
            <a:gs pos="0">
              <a:schemeClr val="accent5">
                <a:lumMod val="50000"/>
              </a:schemeClr>
            </a:gs>
            <a:gs pos="96000">
              <a:schemeClr val="bg1"/>
            </a:gs>
          </a:gsLst>
          <a:lin ang="16200000" scaled="1"/>
          <a:tileRect/>
        </a:gradFill>
        <a:effectLst/>
      </p:bgPr>
    </p:bg>
    <p:spTree>
      <p:nvGrpSpPr>
        <p:cNvPr id="1" name=""/>
        <p:cNvGrpSpPr/>
        <p:nvPr/>
      </p:nvGrpSpPr>
      <p:grpSpPr>
        <a:xfrm>
          <a:off x="0" y="0"/>
          <a:ext cx="0" cy="0"/>
          <a:chOff x="0" y="0"/>
          <a:chExt cx="0" cy="0"/>
        </a:xfrm>
      </p:grpSpPr>
      <p:sp>
        <p:nvSpPr>
          <p:cNvPr id="288" name="Text Placeholder 287"/>
          <p:cNvSpPr>
            <a:spLocks noGrp="1"/>
          </p:cNvSpPr>
          <p:nvPr>
            <p:ph type="body" sz="quarter" idx="10"/>
          </p:nvPr>
        </p:nvSpPr>
        <p:spPr>
          <a:xfrm>
            <a:off x="565116" y="3645874"/>
            <a:ext cx="6285508" cy="4104847"/>
          </a:xfrm>
        </p:spPr>
        <p:txBody>
          <a:bodyPr/>
          <a:lstStyle/>
          <a:p>
            <a:r>
              <a:rPr lang="en-US" sz="2400" dirty="0">
                <a:latin typeface="Arial" panose="020B0604020202020204" pitchFamily="34" charset="0"/>
                <a:cs typeface="Arial" panose="020B0604020202020204" pitchFamily="34" charset="0"/>
              </a:rPr>
              <a:t>Schoology is a website on which teachers can post assignments and resources for their students to access anywhere.</a:t>
            </a:r>
            <a:r>
              <a:rPr lang="en-US" sz="2400" baseline="30000" dirty="0">
                <a:latin typeface="Arial" panose="020B0604020202020204" pitchFamily="34" charset="0"/>
                <a:cs typeface="Arial" panose="020B0604020202020204" pitchFamily="34" charset="0"/>
              </a:rPr>
              <a:t>[3] </a:t>
            </a:r>
            <a:endParaRPr lang="en-US" sz="2400" dirty="0">
              <a:latin typeface="Arial" panose="020B0604020202020204" pitchFamily="34" charset="0"/>
              <a:cs typeface="Arial" panose="020B0604020202020204" pitchFamily="34" charset="0"/>
            </a:endParaRPr>
          </a:p>
          <a:p>
            <a:endParaRPr lang="en-US" sz="2400" dirty="0">
              <a:latin typeface="Arial" panose="020B0604020202020204" pitchFamily="34" charset="0"/>
              <a:cs typeface="Arial" panose="020B0604020202020204" pitchFamily="34" charset="0"/>
            </a:endParaRPr>
          </a:p>
          <a:p>
            <a:r>
              <a:rPr lang="en-US" sz="2400" dirty="0">
                <a:latin typeface="Arial" panose="020B0604020202020204" pitchFamily="34" charset="0"/>
                <a:cs typeface="Arial" panose="020B0604020202020204" pitchFamily="34" charset="0"/>
              </a:rPr>
              <a:t>This website is popular and powerful, but it takes time to check for homework posted there. This was the motivation for designing HFetch, which uses a RESTful API to fetch, display, and provide details about assignments from Schoology.</a:t>
            </a:r>
          </a:p>
        </p:txBody>
      </p:sp>
      <p:sp>
        <p:nvSpPr>
          <p:cNvPr id="289" name="Text Placeholder 288"/>
          <p:cNvSpPr>
            <a:spLocks noGrp="1"/>
          </p:cNvSpPr>
          <p:nvPr>
            <p:ph type="body" sz="quarter" idx="11"/>
          </p:nvPr>
        </p:nvSpPr>
        <p:spPr>
          <a:xfrm>
            <a:off x="589293" y="3067271"/>
            <a:ext cx="6280547" cy="597961"/>
          </a:xfrm>
        </p:spPr>
        <p:txBody>
          <a:bodyPr/>
          <a:lstStyle/>
          <a:p>
            <a:r>
              <a:rPr lang="en-US" sz="3200" u="none" dirty="0">
                <a:latin typeface="Arial" panose="020B0604020202020204" pitchFamily="34" charset="0"/>
                <a:cs typeface="Arial" panose="020B0604020202020204" pitchFamily="34" charset="0"/>
              </a:rPr>
              <a:t>Introduction</a:t>
            </a:r>
          </a:p>
        </p:txBody>
      </p:sp>
      <p:sp>
        <p:nvSpPr>
          <p:cNvPr id="292" name="Text Placeholder 291"/>
          <p:cNvSpPr>
            <a:spLocks noGrp="1"/>
          </p:cNvSpPr>
          <p:nvPr>
            <p:ph type="body" sz="quarter" idx="19"/>
          </p:nvPr>
        </p:nvSpPr>
        <p:spPr>
          <a:xfrm>
            <a:off x="583340" y="8817448"/>
            <a:ext cx="6286500" cy="3218450"/>
          </a:xfrm>
        </p:spPr>
        <p:txBody>
          <a:bodyPr/>
          <a:lstStyle/>
          <a:p>
            <a:r>
              <a:rPr lang="en-US" sz="2400" dirty="0">
                <a:latin typeface="Arial" panose="020B0604020202020204" pitchFamily="34" charset="0"/>
                <a:cs typeface="Arial" panose="020B0604020202020204" pitchFamily="34" charset="0"/>
              </a:rPr>
              <a:t>Schoology has a RESTful API in order to allow for the creation of tools to enrich the Schoology experience.</a:t>
            </a:r>
            <a:r>
              <a:rPr lang="en-US" sz="2400" baseline="30000" dirty="0">
                <a:latin typeface="Arial" panose="020B0604020202020204" pitchFamily="34" charset="0"/>
                <a:cs typeface="Arial" panose="020B0604020202020204" pitchFamily="34" charset="0"/>
              </a:rPr>
              <a:t>[4] </a:t>
            </a:r>
            <a:r>
              <a:rPr lang="en-US" sz="2400" dirty="0">
                <a:latin typeface="Arial" panose="020B0604020202020204" pitchFamily="34" charset="0"/>
                <a:cs typeface="Arial" panose="020B0604020202020204" pitchFamily="34" charset="0"/>
              </a:rPr>
              <a:t>REST is a standard for web services which allows the access and manipulation of web resources by way of a set of stateless, (each message is independent of the others) predefined operations.</a:t>
            </a:r>
            <a:r>
              <a:rPr lang="en-US" sz="2400" baseline="30000" dirty="0">
                <a:latin typeface="Arial" panose="020B0604020202020204" pitchFamily="34" charset="0"/>
                <a:cs typeface="Arial" panose="020B0604020202020204" pitchFamily="34" charset="0"/>
              </a:rPr>
              <a:t>[2] </a:t>
            </a:r>
            <a:endParaRPr lang="en-US" sz="2400" dirty="0">
              <a:latin typeface="Arial" panose="020B0604020202020204" pitchFamily="34" charset="0"/>
              <a:cs typeface="Arial" panose="020B0604020202020204" pitchFamily="34" charset="0"/>
            </a:endParaRPr>
          </a:p>
        </p:txBody>
      </p:sp>
      <p:sp>
        <p:nvSpPr>
          <p:cNvPr id="293" name="Text Placeholder 292"/>
          <p:cNvSpPr>
            <a:spLocks noGrp="1"/>
          </p:cNvSpPr>
          <p:nvPr>
            <p:ph type="body" sz="quarter" idx="20"/>
          </p:nvPr>
        </p:nvSpPr>
        <p:spPr>
          <a:xfrm>
            <a:off x="521592" y="8241125"/>
            <a:ext cx="6281539" cy="597961"/>
          </a:xfrm>
        </p:spPr>
        <p:txBody>
          <a:bodyPr/>
          <a:lstStyle/>
          <a:p>
            <a:r>
              <a:rPr lang="en-US" sz="3200" u="none" dirty="0">
                <a:latin typeface="Arial" panose="020B0604020202020204" pitchFamily="34" charset="0"/>
                <a:cs typeface="Arial" panose="020B0604020202020204" pitchFamily="34" charset="0"/>
              </a:rPr>
              <a:t>Background</a:t>
            </a:r>
          </a:p>
        </p:txBody>
      </p:sp>
      <p:sp>
        <p:nvSpPr>
          <p:cNvPr id="298" name="Text Placeholder 297"/>
          <p:cNvSpPr>
            <a:spLocks noGrp="1"/>
          </p:cNvSpPr>
          <p:nvPr>
            <p:ph type="body" sz="quarter" idx="25"/>
          </p:nvPr>
        </p:nvSpPr>
        <p:spPr>
          <a:xfrm>
            <a:off x="20574411" y="3067270"/>
            <a:ext cx="6279386" cy="597961"/>
          </a:xfrm>
        </p:spPr>
        <p:txBody>
          <a:bodyPr/>
          <a:lstStyle/>
          <a:p>
            <a:r>
              <a:rPr lang="en-US" sz="3200" u="none" dirty="0">
                <a:latin typeface="Arial" panose="020B0604020202020204" pitchFamily="34" charset="0"/>
                <a:cs typeface="Arial" panose="020B0604020202020204" pitchFamily="34" charset="0"/>
              </a:rPr>
              <a:t>Conclusions</a:t>
            </a:r>
          </a:p>
        </p:txBody>
      </p:sp>
      <p:sp>
        <p:nvSpPr>
          <p:cNvPr id="299" name="Text Placeholder 298"/>
          <p:cNvSpPr>
            <a:spLocks noGrp="1"/>
          </p:cNvSpPr>
          <p:nvPr>
            <p:ph type="body" sz="quarter" idx="26"/>
          </p:nvPr>
        </p:nvSpPr>
        <p:spPr>
          <a:xfrm>
            <a:off x="20574411" y="3800683"/>
            <a:ext cx="6279386" cy="1741123"/>
          </a:xfrm>
        </p:spPr>
        <p:txBody>
          <a:bodyPr/>
          <a:lstStyle/>
          <a:p>
            <a:r>
              <a:rPr lang="en-US" sz="2400" dirty="0">
                <a:latin typeface="Arial" panose="020B0604020202020204" pitchFamily="34" charset="0"/>
                <a:cs typeface="Arial" panose="020B0604020202020204" pitchFamily="34" charset="0"/>
              </a:rPr>
              <a:t>HFetch makes homework easier to remember, and allows for automation, such as with the cron utility</a:t>
            </a:r>
            <a:r>
              <a:rPr lang="en-US" sz="2400" baseline="30000" dirty="0">
                <a:latin typeface="Arial" panose="020B0604020202020204" pitchFamily="34" charset="0"/>
                <a:cs typeface="Arial" panose="020B0604020202020204" pitchFamily="34" charset="0"/>
              </a:rPr>
              <a:t>[5]</a:t>
            </a:r>
            <a:r>
              <a:rPr lang="en-US" sz="2400" dirty="0">
                <a:latin typeface="Arial" panose="020B0604020202020204" pitchFamily="34" charset="0"/>
                <a:cs typeface="Arial" panose="020B0604020202020204" pitchFamily="34" charset="0"/>
              </a:rPr>
              <a:t> or Automator on MacOS. </a:t>
            </a:r>
          </a:p>
        </p:txBody>
      </p:sp>
      <p:sp>
        <p:nvSpPr>
          <p:cNvPr id="300" name="Text Placeholder 299"/>
          <p:cNvSpPr>
            <a:spLocks noGrp="1"/>
          </p:cNvSpPr>
          <p:nvPr>
            <p:ph type="body" sz="quarter" idx="27"/>
          </p:nvPr>
        </p:nvSpPr>
        <p:spPr>
          <a:xfrm>
            <a:off x="20574412" y="8241125"/>
            <a:ext cx="6279386" cy="597961"/>
          </a:xfrm>
        </p:spPr>
        <p:txBody>
          <a:bodyPr/>
          <a:lstStyle/>
          <a:p>
            <a:r>
              <a:rPr lang="en-US" sz="3200" u="none" dirty="0">
                <a:latin typeface="Arial" panose="020B0604020202020204" pitchFamily="34" charset="0"/>
                <a:cs typeface="Arial" panose="020B0604020202020204" pitchFamily="34" charset="0"/>
              </a:rPr>
              <a:t>References</a:t>
            </a:r>
          </a:p>
        </p:txBody>
      </p:sp>
      <p:sp>
        <p:nvSpPr>
          <p:cNvPr id="301" name="Text Placeholder 300"/>
          <p:cNvSpPr>
            <a:spLocks noGrp="1"/>
          </p:cNvSpPr>
          <p:nvPr>
            <p:ph type="body" sz="quarter" idx="28"/>
          </p:nvPr>
        </p:nvSpPr>
        <p:spPr>
          <a:xfrm>
            <a:off x="20574411" y="8899956"/>
            <a:ext cx="6282531" cy="5286709"/>
          </a:xfrm>
        </p:spPr>
        <p:txBody>
          <a:bodyPr wrap="square" lIns="130622" tIns="130622" rIns="130622" bIns="130622">
            <a:spAutoFit/>
          </a:bodyPr>
          <a:lstStyle/>
          <a:p>
            <a:r>
              <a:rPr lang="en-US" sz="2400" dirty="0">
                <a:latin typeface="Arial" panose="020B0604020202020204" pitchFamily="34" charset="0"/>
                <a:cs typeface="Arial" panose="020B0604020202020204" pitchFamily="34" charset="0"/>
              </a:rPr>
              <a:t>[1]  </a:t>
            </a:r>
            <a:r>
              <a:rPr lang="en-US" sz="2400" i="1" dirty="0">
                <a:latin typeface="Arial" panose="020B0604020202020204" pitchFamily="34" charset="0"/>
                <a:cs typeface="Arial" panose="020B0604020202020204" pitchFamily="34" charset="0"/>
              </a:rPr>
              <a:t>c47s/getassgns.</a:t>
            </a:r>
            <a:r>
              <a:rPr lang="en-US" sz="2400" dirty="0">
                <a:latin typeface="Arial" panose="020B0604020202020204" pitchFamily="34" charset="0"/>
                <a:cs typeface="Arial" panose="020B0604020202020204" pitchFamily="34" charset="0"/>
              </a:rPr>
              <a:t> url: https://github.com/c47s/getassgns/. [2]  </a:t>
            </a:r>
            <a:r>
              <a:rPr lang="en-US" sz="2400" i="1" dirty="0">
                <a:latin typeface="Arial" panose="020B0604020202020204" pitchFamily="34" charset="0"/>
                <a:cs typeface="Arial" panose="020B0604020202020204" pitchFamily="34" charset="0"/>
              </a:rPr>
              <a:t>Relationship to the World Wide Web and REST Architectures.</a:t>
            </a:r>
            <a:r>
              <a:rPr lang="en-US" sz="2400" dirty="0">
                <a:latin typeface="Arial" panose="020B0604020202020204" pitchFamily="34" charset="0"/>
                <a:cs typeface="Arial" panose="020B0604020202020204" pitchFamily="34" charset="0"/>
              </a:rPr>
              <a:t> url: https://www.w3.org/TR/2004/NOTE-ws-arch-20040211/#relwwwrest. </a:t>
            </a:r>
          </a:p>
          <a:p>
            <a:r>
              <a:rPr lang="en-US" sz="2400" dirty="0">
                <a:latin typeface="Arial" panose="020B0604020202020204" pitchFamily="34" charset="0"/>
                <a:cs typeface="Arial" panose="020B0604020202020204" pitchFamily="34" charset="0"/>
              </a:rPr>
              <a:t>[3]  </a:t>
            </a:r>
            <a:r>
              <a:rPr lang="en-US" sz="2400" i="1" dirty="0">
                <a:latin typeface="Arial" panose="020B0604020202020204" pitchFamily="34" charset="0"/>
                <a:cs typeface="Arial" panose="020B0604020202020204" pitchFamily="34" charset="0"/>
              </a:rPr>
              <a:t>Schoology.</a:t>
            </a:r>
            <a:r>
              <a:rPr lang="en-US" sz="2400" dirty="0">
                <a:latin typeface="Arial" panose="020B0604020202020204" pitchFamily="34" charset="0"/>
                <a:cs typeface="Arial" panose="020B0604020202020204" pitchFamily="34" charset="0"/>
              </a:rPr>
              <a:t> url: https://www.schoology.com/. </a:t>
            </a:r>
          </a:p>
          <a:p>
            <a:r>
              <a:rPr lang="en-US" sz="2400" dirty="0">
                <a:latin typeface="Arial" panose="020B0604020202020204" pitchFamily="34" charset="0"/>
                <a:cs typeface="Arial" panose="020B0604020202020204" pitchFamily="34" charset="0"/>
              </a:rPr>
              <a:t>[4]  </a:t>
            </a:r>
            <a:r>
              <a:rPr lang="en-US" sz="2400" i="1" dirty="0">
                <a:latin typeface="Arial" panose="020B0604020202020204" pitchFamily="34" charset="0"/>
                <a:cs typeface="Arial" panose="020B0604020202020204" pitchFamily="34" charset="0"/>
              </a:rPr>
              <a:t>Schoology API Documentation.</a:t>
            </a:r>
            <a:r>
              <a:rPr lang="en-US" sz="2400" dirty="0">
                <a:latin typeface="Arial" panose="020B0604020202020204" pitchFamily="34" charset="0"/>
                <a:cs typeface="Arial" panose="020B0604020202020204" pitchFamily="34" charset="0"/>
              </a:rPr>
              <a:t> url: https://developers.schoology.com/api-documentation/design-architecture.</a:t>
            </a:r>
          </a:p>
          <a:p>
            <a:r>
              <a:rPr lang="en-US" sz="2400" dirty="0">
                <a:latin typeface="Arial" panose="020B0604020202020204" pitchFamily="34" charset="0"/>
                <a:cs typeface="Arial" panose="020B0604020202020204" pitchFamily="34" charset="0"/>
              </a:rPr>
              <a:t>[5]  </a:t>
            </a:r>
            <a:r>
              <a:rPr lang="en-US" sz="2400" i="1" dirty="0">
                <a:latin typeface="Arial" panose="020B0604020202020204" pitchFamily="34" charset="0"/>
                <a:cs typeface="Arial" panose="020B0604020202020204" pitchFamily="34" charset="0"/>
              </a:rPr>
              <a:t>What are cron and crontab, and how do I use them?</a:t>
            </a:r>
            <a:r>
              <a:rPr lang="en-US" sz="2400" dirty="0">
                <a:latin typeface="Arial" panose="020B0604020202020204" pitchFamily="34" charset="0"/>
                <a:cs typeface="Arial" panose="020B0604020202020204" pitchFamily="34" charset="0"/>
              </a:rPr>
              <a:t> url: https://kb. iu.edu/d/afiz. </a:t>
            </a:r>
          </a:p>
        </p:txBody>
      </p:sp>
      <p:sp>
        <p:nvSpPr>
          <p:cNvPr id="302" name="Text Placeholder 301"/>
          <p:cNvSpPr>
            <a:spLocks noGrp="1"/>
          </p:cNvSpPr>
          <p:nvPr>
            <p:ph type="body" sz="quarter" idx="29"/>
          </p:nvPr>
        </p:nvSpPr>
        <p:spPr>
          <a:xfrm>
            <a:off x="20574412" y="14895012"/>
            <a:ext cx="6279386" cy="597961"/>
          </a:xfrm>
        </p:spPr>
        <p:txBody>
          <a:bodyPr/>
          <a:lstStyle/>
          <a:p>
            <a:r>
              <a:rPr lang="en-US" sz="3200" u="none" dirty="0">
                <a:latin typeface="Arial" panose="020B0604020202020204" pitchFamily="34" charset="0"/>
                <a:cs typeface="Arial" panose="020B0604020202020204" pitchFamily="34" charset="0"/>
              </a:rPr>
              <a:t>Further Development</a:t>
            </a:r>
          </a:p>
        </p:txBody>
      </p:sp>
      <p:sp>
        <p:nvSpPr>
          <p:cNvPr id="303" name="Text Placeholder 302"/>
          <p:cNvSpPr>
            <a:spLocks noGrp="1"/>
          </p:cNvSpPr>
          <p:nvPr>
            <p:ph type="body" sz="quarter" idx="30"/>
          </p:nvPr>
        </p:nvSpPr>
        <p:spPr>
          <a:xfrm>
            <a:off x="20574411" y="15553843"/>
            <a:ext cx="6282531" cy="1371791"/>
          </a:xfrm>
        </p:spPr>
        <p:txBody>
          <a:bodyPr/>
          <a:lstStyle/>
          <a:p>
            <a:r>
              <a:rPr lang="en-US" sz="2400" dirty="0">
                <a:latin typeface="Arial" panose="020B0604020202020204" pitchFamily="34" charset="0"/>
                <a:cs typeface="Arial" panose="020B0604020202020204" pitchFamily="34" charset="0"/>
              </a:rPr>
              <a:t>In future, a user interface should be created for Linux and the program should be ported to Windows. </a:t>
            </a:r>
          </a:p>
        </p:txBody>
      </p:sp>
      <p:sp>
        <p:nvSpPr>
          <p:cNvPr id="304" name="Text Placeholder 303"/>
          <p:cNvSpPr>
            <a:spLocks noGrp="1"/>
          </p:cNvSpPr>
          <p:nvPr>
            <p:ph type="body" sz="quarter" idx="150"/>
          </p:nvPr>
        </p:nvSpPr>
        <p:spPr>
          <a:xfrm>
            <a:off x="3662362" y="1929664"/>
            <a:ext cx="20107276" cy="598230"/>
          </a:xfrm>
        </p:spPr>
        <p:txBody>
          <a:bodyPr>
            <a:normAutofit/>
          </a:bodyPr>
          <a:lstStyle/>
          <a:p>
            <a:r>
              <a:rPr lang="en-US" sz="3200" dirty="0">
                <a:latin typeface="Arial" panose="020B0604020202020204" pitchFamily="34" charset="0"/>
                <a:cs typeface="Arial" panose="020B0604020202020204" pitchFamily="34" charset="0"/>
              </a:rPr>
              <a:t>Nathaniel Waterman</a:t>
            </a:r>
          </a:p>
        </p:txBody>
      </p:sp>
      <p:sp>
        <p:nvSpPr>
          <p:cNvPr id="306" name="Text Placeholder 305"/>
          <p:cNvSpPr>
            <a:spLocks noGrp="1"/>
          </p:cNvSpPr>
          <p:nvPr>
            <p:ph type="body" sz="quarter" idx="185"/>
          </p:nvPr>
        </p:nvSpPr>
        <p:spPr/>
        <p:txBody>
          <a:bodyPr>
            <a:normAutofit fontScale="92500" lnSpcReduction="20000"/>
          </a:bodyPr>
          <a:lstStyle/>
          <a:p>
            <a:r>
              <a:rPr lang="en-US" dirty="0">
                <a:latin typeface="Arial" panose="020B0604020202020204" pitchFamily="34" charset="0"/>
                <a:cs typeface="Arial" panose="020B0604020202020204" pitchFamily="34" charset="0"/>
              </a:rPr>
              <a:t>HFetch: A User-Friendly API Client for Schoology</a:t>
            </a:r>
          </a:p>
        </p:txBody>
      </p:sp>
      <p:pic>
        <p:nvPicPr>
          <p:cNvPr id="4" name="Picture 3">
            <a:extLst>
              <a:ext uri="{FF2B5EF4-FFF2-40B4-BE49-F238E27FC236}">
                <a16:creationId xmlns:a16="http://schemas.microsoft.com/office/drawing/2014/main" id="{648E62D2-F7DA-7444-AC0A-4ABFA6F7FA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1744" y="18748562"/>
            <a:ext cx="1333500" cy="342900"/>
          </a:xfrm>
          <a:prstGeom prst="rect">
            <a:avLst/>
          </a:prstGeom>
        </p:spPr>
      </p:pic>
      <p:sp>
        <p:nvSpPr>
          <p:cNvPr id="26" name="Text Placeholder 291">
            <a:extLst>
              <a:ext uri="{FF2B5EF4-FFF2-40B4-BE49-F238E27FC236}">
                <a16:creationId xmlns:a16="http://schemas.microsoft.com/office/drawing/2014/main" id="{1EE8A022-18E2-C147-8EC4-5694BBF2B879}"/>
              </a:ext>
            </a:extLst>
          </p:cNvPr>
          <p:cNvSpPr txBox="1">
            <a:spLocks/>
          </p:cNvSpPr>
          <p:nvPr/>
        </p:nvSpPr>
        <p:spPr>
          <a:xfrm>
            <a:off x="595677" y="13366466"/>
            <a:ext cx="6286500" cy="1002459"/>
          </a:xfrm>
          <a:prstGeom prst="rect">
            <a:avLst/>
          </a:prstGeom>
        </p:spPr>
        <p:txBody>
          <a:bodyPr wrap="square" lIns="130622" tIns="130622" rIns="130622" bIns="130622">
            <a:spAutoFit/>
          </a:bodyPr>
          <a:lstStyle>
            <a:lvl1pPr marL="0" indent="0" algn="l" defTabSz="2507943" rtl="0" eaLnBrk="1" latinLnBrk="0" hangingPunct="1">
              <a:spcBef>
                <a:spcPct val="20000"/>
              </a:spcBef>
              <a:buFont typeface="Arial" pitchFamily="34" charset="0"/>
              <a:buNone/>
              <a:defRPr sz="1400" kern="1200">
                <a:solidFill>
                  <a:schemeClr val="accent5">
                    <a:lumMod val="50000"/>
                  </a:schemeClr>
                </a:solidFill>
                <a:latin typeface="Trebuchet MS" pitchFamily="34" charset="0"/>
                <a:ea typeface="+mn-ea"/>
                <a:cs typeface="+mn-cs"/>
              </a:defRPr>
            </a:lvl1pPr>
            <a:lvl2pPr marL="849043" indent="-326555" algn="l" defTabSz="2507943" rtl="0" eaLnBrk="1" latinLnBrk="0" hangingPunct="1">
              <a:spcBef>
                <a:spcPct val="20000"/>
              </a:spcBef>
              <a:buFont typeface="Arial" pitchFamily="34" charset="0"/>
              <a:buChar char="–"/>
              <a:defRPr sz="1400" kern="1200">
                <a:solidFill>
                  <a:schemeClr val="tx1"/>
                </a:solidFill>
                <a:latin typeface="Trebuchet MS" pitchFamily="34" charset="0"/>
                <a:ea typeface="+mn-ea"/>
                <a:cs typeface="+mn-cs"/>
              </a:defRPr>
            </a:lvl2pPr>
            <a:lvl3pPr marL="1175598" indent="-326555" algn="l" defTabSz="2507943" rtl="0" eaLnBrk="1" latinLnBrk="0" hangingPunct="1">
              <a:spcBef>
                <a:spcPct val="20000"/>
              </a:spcBef>
              <a:buFont typeface="Arial" pitchFamily="34" charset="0"/>
              <a:buChar char="•"/>
              <a:defRPr sz="1400" kern="1200">
                <a:solidFill>
                  <a:schemeClr val="tx1"/>
                </a:solidFill>
                <a:latin typeface="Trebuchet MS" pitchFamily="34" charset="0"/>
                <a:ea typeface="+mn-ea"/>
                <a:cs typeface="+mn-cs"/>
              </a:defRPr>
            </a:lvl3pPr>
            <a:lvl4pPr marL="1534809" indent="-359211" algn="l" defTabSz="2507943" rtl="0" eaLnBrk="1" latinLnBrk="0" hangingPunct="1">
              <a:spcBef>
                <a:spcPct val="20000"/>
              </a:spcBef>
              <a:buFont typeface="Arial" pitchFamily="34" charset="0"/>
              <a:buChar char="–"/>
              <a:defRPr sz="1400" kern="1200">
                <a:solidFill>
                  <a:schemeClr val="tx1"/>
                </a:solidFill>
                <a:latin typeface="Trebuchet MS" pitchFamily="34" charset="0"/>
                <a:ea typeface="+mn-ea"/>
                <a:cs typeface="+mn-cs"/>
              </a:defRPr>
            </a:lvl4pPr>
            <a:lvl5pPr marL="1796053" indent="-261244" algn="l" defTabSz="2507943" rtl="0" eaLnBrk="1" latinLnBrk="0" hangingPunct="1">
              <a:spcBef>
                <a:spcPct val="20000"/>
              </a:spcBef>
              <a:buFont typeface="Arial" pitchFamily="34" charset="0"/>
              <a:buChar char="»"/>
              <a:defRPr sz="1400" kern="1200">
                <a:solidFill>
                  <a:schemeClr val="tx1"/>
                </a:solidFill>
                <a:latin typeface="Trebuchet MS" pitchFamily="34" charset="0"/>
                <a:ea typeface="+mn-ea"/>
                <a:cs typeface="+mn-cs"/>
              </a:defRPr>
            </a:lvl5pPr>
            <a:lvl6pPr marL="6896844" indent="-626986" algn="l" defTabSz="2507943" rtl="0" eaLnBrk="1" latinLnBrk="0" hangingPunct="1">
              <a:spcBef>
                <a:spcPct val="20000"/>
              </a:spcBef>
              <a:buFont typeface="Arial" pitchFamily="34" charset="0"/>
              <a:buChar char="•"/>
              <a:defRPr sz="5500" kern="1200">
                <a:solidFill>
                  <a:schemeClr val="tx1"/>
                </a:solidFill>
                <a:latin typeface="+mn-lt"/>
                <a:ea typeface="+mn-ea"/>
                <a:cs typeface="+mn-cs"/>
              </a:defRPr>
            </a:lvl6pPr>
            <a:lvl7pPr marL="8150815" indent="-626986" algn="l" defTabSz="2507943" rtl="0" eaLnBrk="1" latinLnBrk="0" hangingPunct="1">
              <a:spcBef>
                <a:spcPct val="20000"/>
              </a:spcBef>
              <a:buFont typeface="Arial" pitchFamily="34" charset="0"/>
              <a:buChar char="•"/>
              <a:defRPr sz="5500" kern="1200">
                <a:solidFill>
                  <a:schemeClr val="tx1"/>
                </a:solidFill>
                <a:latin typeface="+mn-lt"/>
                <a:ea typeface="+mn-ea"/>
                <a:cs typeface="+mn-cs"/>
              </a:defRPr>
            </a:lvl7pPr>
            <a:lvl8pPr marL="9404787" indent="-626986" algn="l" defTabSz="2507943" rtl="0" eaLnBrk="1" latinLnBrk="0" hangingPunct="1">
              <a:spcBef>
                <a:spcPct val="20000"/>
              </a:spcBef>
              <a:buFont typeface="Arial" pitchFamily="34" charset="0"/>
              <a:buChar char="•"/>
              <a:defRPr sz="5500" kern="1200">
                <a:solidFill>
                  <a:schemeClr val="tx1"/>
                </a:solidFill>
                <a:latin typeface="+mn-lt"/>
                <a:ea typeface="+mn-ea"/>
                <a:cs typeface="+mn-cs"/>
              </a:defRPr>
            </a:lvl8pPr>
            <a:lvl9pPr marL="10658758" indent="-626986" algn="l" defTabSz="2507943" rtl="0" eaLnBrk="1" latinLnBrk="0" hangingPunct="1">
              <a:spcBef>
                <a:spcPct val="20000"/>
              </a:spcBef>
              <a:buFont typeface="Arial" pitchFamily="34" charset="0"/>
              <a:buChar char="•"/>
              <a:defRPr sz="5500" kern="1200">
                <a:solidFill>
                  <a:schemeClr val="tx1"/>
                </a:solidFill>
                <a:latin typeface="+mn-lt"/>
                <a:ea typeface="+mn-ea"/>
                <a:cs typeface="+mn-cs"/>
              </a:defRPr>
            </a:lvl9pPr>
          </a:lstStyle>
          <a:p>
            <a:r>
              <a:rPr lang="en-US" sz="2400" dirty="0">
                <a:latin typeface="Arial" panose="020B0604020202020204" pitchFamily="34" charset="0"/>
                <a:cs typeface="Arial" panose="020B0604020202020204" pitchFamily="34" charset="0"/>
              </a:rPr>
              <a:t>To create a user-friendly utility for fetching homework from Schoology.</a:t>
            </a:r>
          </a:p>
        </p:txBody>
      </p:sp>
      <p:sp>
        <p:nvSpPr>
          <p:cNvPr id="27" name="Text Placeholder 292">
            <a:extLst>
              <a:ext uri="{FF2B5EF4-FFF2-40B4-BE49-F238E27FC236}">
                <a16:creationId xmlns:a16="http://schemas.microsoft.com/office/drawing/2014/main" id="{BA799B85-30CD-5248-8AAC-58C6B445D9AC}"/>
              </a:ext>
            </a:extLst>
          </p:cNvPr>
          <p:cNvSpPr txBox="1">
            <a:spLocks/>
          </p:cNvSpPr>
          <p:nvPr/>
        </p:nvSpPr>
        <p:spPr>
          <a:xfrm>
            <a:off x="608014" y="12697480"/>
            <a:ext cx="6281539" cy="597961"/>
          </a:xfrm>
          <a:prstGeom prst="rect">
            <a:avLst/>
          </a:prstGeom>
          <a:noFill/>
        </p:spPr>
        <p:txBody>
          <a:bodyPr wrap="square" lIns="52249" tIns="52249" rIns="52249" bIns="52249" anchor="ctr" anchorCtr="0">
            <a:spAutoFit/>
          </a:bodyPr>
          <a:lstStyle>
            <a:lvl1pPr marL="0" indent="0" algn="ctr" defTabSz="2507943" rtl="0" eaLnBrk="1" latinLnBrk="0" hangingPunct="1">
              <a:spcBef>
                <a:spcPct val="20000"/>
              </a:spcBef>
              <a:buFont typeface="Arial" pitchFamily="34" charset="0"/>
              <a:buNone/>
              <a:defRPr sz="2100" b="1" u="sng" kern="1200" baseline="0">
                <a:solidFill>
                  <a:schemeClr val="accent5">
                    <a:lumMod val="50000"/>
                  </a:schemeClr>
                </a:solidFill>
                <a:latin typeface="+mn-lt"/>
                <a:ea typeface="+mn-ea"/>
                <a:cs typeface="+mn-cs"/>
              </a:defRPr>
            </a:lvl1pPr>
            <a:lvl2pPr marL="2037704" indent="-783732" algn="l" defTabSz="2507943" rtl="0" eaLnBrk="1" latinLnBrk="0" hangingPunct="1">
              <a:spcBef>
                <a:spcPct val="20000"/>
              </a:spcBef>
              <a:buFont typeface="Arial" pitchFamily="34" charset="0"/>
              <a:buChar char="–"/>
              <a:defRPr sz="7700" kern="1200">
                <a:solidFill>
                  <a:schemeClr val="tx1"/>
                </a:solidFill>
                <a:latin typeface="+mn-lt"/>
                <a:ea typeface="+mn-ea"/>
                <a:cs typeface="+mn-cs"/>
              </a:defRPr>
            </a:lvl2pPr>
            <a:lvl3pPr marL="3134929" indent="-626986" algn="l" defTabSz="2507943" rtl="0" eaLnBrk="1" latinLnBrk="0" hangingPunct="1">
              <a:spcBef>
                <a:spcPct val="20000"/>
              </a:spcBef>
              <a:buFont typeface="Arial" pitchFamily="34" charset="0"/>
              <a:buChar char="•"/>
              <a:defRPr sz="6600" kern="1200">
                <a:solidFill>
                  <a:schemeClr val="tx1"/>
                </a:solidFill>
                <a:latin typeface="+mn-lt"/>
                <a:ea typeface="+mn-ea"/>
                <a:cs typeface="+mn-cs"/>
              </a:defRPr>
            </a:lvl3pPr>
            <a:lvl4pPr marL="4388901" indent="-626986" algn="l" defTabSz="2507943" rtl="0" eaLnBrk="1" latinLnBrk="0" hangingPunct="1">
              <a:spcBef>
                <a:spcPct val="20000"/>
              </a:spcBef>
              <a:buFont typeface="Arial" pitchFamily="34" charset="0"/>
              <a:buChar char="–"/>
              <a:defRPr sz="5500" kern="1200">
                <a:solidFill>
                  <a:schemeClr val="tx1"/>
                </a:solidFill>
                <a:latin typeface="+mn-lt"/>
                <a:ea typeface="+mn-ea"/>
                <a:cs typeface="+mn-cs"/>
              </a:defRPr>
            </a:lvl4pPr>
            <a:lvl5pPr marL="5642872" indent="-626986" algn="l" defTabSz="2507943" rtl="0" eaLnBrk="1" latinLnBrk="0" hangingPunct="1">
              <a:spcBef>
                <a:spcPct val="20000"/>
              </a:spcBef>
              <a:buFont typeface="Arial" pitchFamily="34" charset="0"/>
              <a:buChar char="»"/>
              <a:defRPr sz="5500" kern="1200">
                <a:solidFill>
                  <a:schemeClr val="tx1"/>
                </a:solidFill>
                <a:latin typeface="+mn-lt"/>
                <a:ea typeface="+mn-ea"/>
                <a:cs typeface="+mn-cs"/>
              </a:defRPr>
            </a:lvl5pPr>
            <a:lvl6pPr marL="6896844" indent="-626986" algn="l" defTabSz="2507943" rtl="0" eaLnBrk="1" latinLnBrk="0" hangingPunct="1">
              <a:spcBef>
                <a:spcPct val="20000"/>
              </a:spcBef>
              <a:buFont typeface="Arial" pitchFamily="34" charset="0"/>
              <a:buChar char="•"/>
              <a:defRPr sz="5500" kern="1200">
                <a:solidFill>
                  <a:schemeClr val="tx1"/>
                </a:solidFill>
                <a:latin typeface="+mn-lt"/>
                <a:ea typeface="+mn-ea"/>
                <a:cs typeface="+mn-cs"/>
              </a:defRPr>
            </a:lvl6pPr>
            <a:lvl7pPr marL="8150815" indent="-626986" algn="l" defTabSz="2507943" rtl="0" eaLnBrk="1" latinLnBrk="0" hangingPunct="1">
              <a:spcBef>
                <a:spcPct val="20000"/>
              </a:spcBef>
              <a:buFont typeface="Arial" pitchFamily="34" charset="0"/>
              <a:buChar char="•"/>
              <a:defRPr sz="5500" kern="1200">
                <a:solidFill>
                  <a:schemeClr val="tx1"/>
                </a:solidFill>
                <a:latin typeface="+mn-lt"/>
                <a:ea typeface="+mn-ea"/>
                <a:cs typeface="+mn-cs"/>
              </a:defRPr>
            </a:lvl7pPr>
            <a:lvl8pPr marL="9404787" indent="-626986" algn="l" defTabSz="2507943" rtl="0" eaLnBrk="1" latinLnBrk="0" hangingPunct="1">
              <a:spcBef>
                <a:spcPct val="20000"/>
              </a:spcBef>
              <a:buFont typeface="Arial" pitchFamily="34" charset="0"/>
              <a:buChar char="•"/>
              <a:defRPr sz="5500" kern="1200">
                <a:solidFill>
                  <a:schemeClr val="tx1"/>
                </a:solidFill>
                <a:latin typeface="+mn-lt"/>
                <a:ea typeface="+mn-ea"/>
                <a:cs typeface="+mn-cs"/>
              </a:defRPr>
            </a:lvl8pPr>
            <a:lvl9pPr marL="10658758" indent="-626986" algn="l" defTabSz="2507943" rtl="0" eaLnBrk="1" latinLnBrk="0" hangingPunct="1">
              <a:spcBef>
                <a:spcPct val="20000"/>
              </a:spcBef>
              <a:buFont typeface="Arial" pitchFamily="34" charset="0"/>
              <a:buChar char="•"/>
              <a:defRPr sz="5500" kern="1200">
                <a:solidFill>
                  <a:schemeClr val="tx1"/>
                </a:solidFill>
                <a:latin typeface="+mn-lt"/>
                <a:ea typeface="+mn-ea"/>
                <a:cs typeface="+mn-cs"/>
              </a:defRPr>
            </a:lvl9pPr>
          </a:lstStyle>
          <a:p>
            <a:r>
              <a:rPr lang="en-US" sz="3200" u="none" dirty="0">
                <a:latin typeface="Arial" panose="020B0604020202020204" pitchFamily="34" charset="0"/>
                <a:cs typeface="Arial" panose="020B0604020202020204" pitchFamily="34" charset="0"/>
              </a:rPr>
              <a:t>Objective</a:t>
            </a:r>
          </a:p>
        </p:txBody>
      </p:sp>
      <p:sp>
        <p:nvSpPr>
          <p:cNvPr id="30" name="Text Placeholder 303">
            <a:extLst>
              <a:ext uri="{FF2B5EF4-FFF2-40B4-BE49-F238E27FC236}">
                <a16:creationId xmlns:a16="http://schemas.microsoft.com/office/drawing/2014/main" id="{4DFAEBD9-445F-464E-AF66-35A32C6CF0A3}"/>
              </a:ext>
            </a:extLst>
          </p:cNvPr>
          <p:cNvSpPr txBox="1">
            <a:spLocks/>
          </p:cNvSpPr>
          <p:nvPr/>
        </p:nvSpPr>
        <p:spPr>
          <a:xfrm>
            <a:off x="3672218" y="1146177"/>
            <a:ext cx="20107276" cy="598230"/>
          </a:xfrm>
          <a:prstGeom prst="rect">
            <a:avLst/>
          </a:prstGeom>
        </p:spPr>
        <p:txBody>
          <a:bodyPr>
            <a:noAutofit/>
          </a:bodyPr>
          <a:lstStyle>
            <a:lvl1pPr marL="0" indent="0" algn="ctr" defTabSz="2507943" rtl="0" eaLnBrk="1" latinLnBrk="0" hangingPunct="1">
              <a:spcBef>
                <a:spcPct val="20000"/>
              </a:spcBef>
              <a:buFontTx/>
              <a:buNone/>
              <a:defRPr sz="4000" kern="1200">
                <a:solidFill>
                  <a:schemeClr val="bg1"/>
                </a:solidFill>
                <a:latin typeface="+mn-lt"/>
                <a:ea typeface="+mn-ea"/>
                <a:cs typeface="+mn-cs"/>
              </a:defRPr>
            </a:lvl1pPr>
            <a:lvl2pPr marL="2037704" indent="-783732" algn="l" defTabSz="2507943" rtl="0" eaLnBrk="1" latinLnBrk="0" hangingPunct="1">
              <a:spcBef>
                <a:spcPct val="20000"/>
              </a:spcBef>
              <a:buFontTx/>
              <a:buNone/>
              <a:defRPr sz="7200" kern="1200">
                <a:solidFill>
                  <a:schemeClr val="tx1"/>
                </a:solidFill>
                <a:latin typeface="+mn-lt"/>
                <a:ea typeface="+mn-ea"/>
                <a:cs typeface="+mn-cs"/>
              </a:defRPr>
            </a:lvl2pPr>
            <a:lvl3pPr marL="3134929" indent="-626986" algn="l" defTabSz="2507943" rtl="0" eaLnBrk="1" latinLnBrk="0" hangingPunct="1">
              <a:spcBef>
                <a:spcPct val="20000"/>
              </a:spcBef>
              <a:buFontTx/>
              <a:buNone/>
              <a:defRPr sz="7200" kern="1200">
                <a:solidFill>
                  <a:schemeClr val="tx1"/>
                </a:solidFill>
                <a:latin typeface="+mn-lt"/>
                <a:ea typeface="+mn-ea"/>
                <a:cs typeface="+mn-cs"/>
              </a:defRPr>
            </a:lvl3pPr>
            <a:lvl4pPr marL="4388901" indent="-626986" algn="l" defTabSz="2507943" rtl="0" eaLnBrk="1" latinLnBrk="0" hangingPunct="1">
              <a:spcBef>
                <a:spcPct val="20000"/>
              </a:spcBef>
              <a:buFontTx/>
              <a:buNone/>
              <a:defRPr sz="7200" kern="1200">
                <a:solidFill>
                  <a:schemeClr val="tx1"/>
                </a:solidFill>
                <a:latin typeface="+mn-lt"/>
                <a:ea typeface="+mn-ea"/>
                <a:cs typeface="+mn-cs"/>
              </a:defRPr>
            </a:lvl4pPr>
            <a:lvl5pPr marL="5642872" indent="-626986" algn="l" defTabSz="2507943" rtl="0" eaLnBrk="1" latinLnBrk="0" hangingPunct="1">
              <a:spcBef>
                <a:spcPct val="20000"/>
              </a:spcBef>
              <a:buFontTx/>
              <a:buNone/>
              <a:defRPr sz="7200" kern="1200">
                <a:solidFill>
                  <a:schemeClr val="tx1"/>
                </a:solidFill>
                <a:latin typeface="+mn-lt"/>
                <a:ea typeface="+mn-ea"/>
                <a:cs typeface="+mn-cs"/>
              </a:defRPr>
            </a:lvl5pPr>
            <a:lvl6pPr marL="6896844" indent="-626986" algn="l" defTabSz="2507943" rtl="0" eaLnBrk="1" latinLnBrk="0" hangingPunct="1">
              <a:spcBef>
                <a:spcPct val="20000"/>
              </a:spcBef>
              <a:buFont typeface="Arial" pitchFamily="34" charset="0"/>
              <a:buChar char="•"/>
              <a:defRPr sz="5500" kern="1200">
                <a:solidFill>
                  <a:schemeClr val="tx1"/>
                </a:solidFill>
                <a:latin typeface="+mn-lt"/>
                <a:ea typeface="+mn-ea"/>
                <a:cs typeface="+mn-cs"/>
              </a:defRPr>
            </a:lvl6pPr>
            <a:lvl7pPr marL="8150815" indent="-626986" algn="l" defTabSz="2507943" rtl="0" eaLnBrk="1" latinLnBrk="0" hangingPunct="1">
              <a:spcBef>
                <a:spcPct val="20000"/>
              </a:spcBef>
              <a:buFont typeface="Arial" pitchFamily="34" charset="0"/>
              <a:buChar char="•"/>
              <a:defRPr sz="5500" kern="1200">
                <a:solidFill>
                  <a:schemeClr val="tx1"/>
                </a:solidFill>
                <a:latin typeface="+mn-lt"/>
                <a:ea typeface="+mn-ea"/>
                <a:cs typeface="+mn-cs"/>
              </a:defRPr>
            </a:lvl7pPr>
            <a:lvl8pPr marL="9404787" indent="-626986" algn="l" defTabSz="2507943" rtl="0" eaLnBrk="1" latinLnBrk="0" hangingPunct="1">
              <a:spcBef>
                <a:spcPct val="20000"/>
              </a:spcBef>
              <a:buFont typeface="Arial" pitchFamily="34" charset="0"/>
              <a:buChar char="•"/>
              <a:defRPr sz="5500" kern="1200">
                <a:solidFill>
                  <a:schemeClr val="tx1"/>
                </a:solidFill>
                <a:latin typeface="+mn-lt"/>
                <a:ea typeface="+mn-ea"/>
                <a:cs typeface="+mn-cs"/>
              </a:defRPr>
            </a:lvl8pPr>
            <a:lvl9pPr marL="10658758" indent="-626986" algn="l" defTabSz="2507943" rtl="0" eaLnBrk="1" latinLnBrk="0" hangingPunct="1">
              <a:spcBef>
                <a:spcPct val="20000"/>
              </a:spcBef>
              <a:buFont typeface="Arial" pitchFamily="34" charset="0"/>
              <a:buChar char="•"/>
              <a:defRPr sz="5500" kern="1200">
                <a:solidFill>
                  <a:schemeClr val="tx1"/>
                </a:solidFill>
                <a:latin typeface="+mn-lt"/>
                <a:ea typeface="+mn-ea"/>
                <a:cs typeface="+mn-cs"/>
              </a:defRPr>
            </a:lvl9pPr>
          </a:lstStyle>
          <a:p>
            <a:r>
              <a:rPr lang="en-US" sz="3700" dirty="0">
                <a:latin typeface="Arial" panose="020B0604020202020204" pitchFamily="34" charset="0"/>
                <a:cs typeface="Arial" panose="020B0604020202020204" pitchFamily="34" charset="0"/>
              </a:rPr>
              <a:t>Using the Schoology API to Simplify Checking for Homework</a:t>
            </a:r>
          </a:p>
        </p:txBody>
      </p:sp>
      <p:pic>
        <p:nvPicPr>
          <p:cNvPr id="6" name="Picture 5">
            <a:extLst>
              <a:ext uri="{FF2B5EF4-FFF2-40B4-BE49-F238E27FC236}">
                <a16:creationId xmlns:a16="http://schemas.microsoft.com/office/drawing/2014/main" id="{EC1ABA46-B6B0-0442-9100-BDE813BD0DB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670292" y="8572298"/>
            <a:ext cx="3562808" cy="1571826"/>
          </a:xfrm>
          <a:prstGeom prst="rect">
            <a:avLst/>
          </a:prstGeom>
        </p:spPr>
      </p:pic>
      <p:pic>
        <p:nvPicPr>
          <p:cNvPr id="8" name="Picture 7">
            <a:extLst>
              <a:ext uri="{FF2B5EF4-FFF2-40B4-BE49-F238E27FC236}">
                <a16:creationId xmlns:a16="http://schemas.microsoft.com/office/drawing/2014/main" id="{64275A8D-8910-DE41-9C8A-A4389DF0BFB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670294" y="10737070"/>
            <a:ext cx="3562807" cy="2226754"/>
          </a:xfrm>
          <a:prstGeom prst="rect">
            <a:avLst/>
          </a:prstGeom>
        </p:spPr>
      </p:pic>
      <p:pic>
        <p:nvPicPr>
          <p:cNvPr id="12" name="Picture 11">
            <a:extLst>
              <a:ext uri="{FF2B5EF4-FFF2-40B4-BE49-F238E27FC236}">
                <a16:creationId xmlns:a16="http://schemas.microsoft.com/office/drawing/2014/main" id="{3F66BDFE-C46D-A240-B239-92E621E6371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43316" y="5725230"/>
            <a:ext cx="3562807" cy="2226754"/>
          </a:xfrm>
          <a:prstGeom prst="rect">
            <a:avLst/>
          </a:prstGeom>
        </p:spPr>
      </p:pic>
      <p:pic>
        <p:nvPicPr>
          <p:cNvPr id="16" name="Picture 15">
            <a:extLst>
              <a:ext uri="{FF2B5EF4-FFF2-40B4-BE49-F238E27FC236}">
                <a16:creationId xmlns:a16="http://schemas.microsoft.com/office/drawing/2014/main" id="{51344ECD-FE42-E24D-B23C-5AE6F5EDBE3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445497" y="8234756"/>
            <a:ext cx="3560628" cy="2225393"/>
          </a:xfrm>
          <a:prstGeom prst="rect">
            <a:avLst/>
          </a:prstGeom>
        </p:spPr>
      </p:pic>
      <p:pic>
        <p:nvPicPr>
          <p:cNvPr id="18" name="Picture 17">
            <a:extLst>
              <a:ext uri="{FF2B5EF4-FFF2-40B4-BE49-F238E27FC236}">
                <a16:creationId xmlns:a16="http://schemas.microsoft.com/office/drawing/2014/main" id="{F113BDB1-00C1-CA47-9A8D-EF69287F051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443316" y="15745984"/>
            <a:ext cx="3562807" cy="2226754"/>
          </a:xfrm>
          <a:prstGeom prst="rect">
            <a:avLst/>
          </a:prstGeom>
        </p:spPr>
      </p:pic>
      <p:grpSp>
        <p:nvGrpSpPr>
          <p:cNvPr id="20" name="Group 19">
            <a:extLst>
              <a:ext uri="{FF2B5EF4-FFF2-40B4-BE49-F238E27FC236}">
                <a16:creationId xmlns:a16="http://schemas.microsoft.com/office/drawing/2014/main" id="{45056790-EC3B-E443-9D82-D17A0EF37658}"/>
              </a:ext>
            </a:extLst>
          </p:cNvPr>
          <p:cNvGrpSpPr/>
          <p:nvPr/>
        </p:nvGrpSpPr>
        <p:grpSpPr>
          <a:xfrm>
            <a:off x="7443318" y="13240745"/>
            <a:ext cx="3562807" cy="2226754"/>
            <a:chOff x="7375578" y="11076592"/>
            <a:chExt cx="5487005" cy="3429378"/>
          </a:xfrm>
        </p:grpSpPr>
        <p:pic>
          <p:nvPicPr>
            <p:cNvPr id="14" name="Picture 13">
              <a:extLst>
                <a:ext uri="{FF2B5EF4-FFF2-40B4-BE49-F238E27FC236}">
                  <a16:creationId xmlns:a16="http://schemas.microsoft.com/office/drawing/2014/main" id="{F2AC79EB-1993-A74A-A3F7-33B906CC2F3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375578" y="11076592"/>
              <a:ext cx="5487005" cy="3429378"/>
            </a:xfrm>
            <a:prstGeom prst="rect">
              <a:avLst/>
            </a:prstGeom>
          </p:spPr>
        </p:pic>
        <p:sp>
          <p:nvSpPr>
            <p:cNvPr id="19" name="Rectangle 18">
              <a:extLst>
                <a:ext uri="{FF2B5EF4-FFF2-40B4-BE49-F238E27FC236}">
                  <a16:creationId xmlns:a16="http://schemas.microsoft.com/office/drawing/2014/main" id="{37D1AADE-7DC3-F547-BB81-B6BE217C52BE}"/>
                </a:ext>
              </a:extLst>
            </p:cNvPr>
            <p:cNvSpPr/>
            <p:nvPr/>
          </p:nvSpPr>
          <p:spPr>
            <a:xfrm>
              <a:off x="9232900" y="12776200"/>
              <a:ext cx="2413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4FF67AA5-66AB-2349-AF47-9A24B07E31DB}"/>
                </a:ext>
              </a:extLst>
            </p:cNvPr>
            <p:cNvSpPr/>
            <p:nvPr/>
          </p:nvSpPr>
          <p:spPr>
            <a:xfrm>
              <a:off x="9232900" y="13149580"/>
              <a:ext cx="355600"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BB185714-AF1B-3343-A970-CE8BDD4F4342}"/>
                </a:ext>
              </a:extLst>
            </p:cNvPr>
            <p:cNvSpPr/>
            <p:nvPr/>
          </p:nvSpPr>
          <p:spPr>
            <a:xfrm>
              <a:off x="9232900" y="13439946"/>
              <a:ext cx="355600" cy="1236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Rectangle 24">
            <a:extLst>
              <a:ext uri="{FF2B5EF4-FFF2-40B4-BE49-F238E27FC236}">
                <a16:creationId xmlns:a16="http://schemas.microsoft.com/office/drawing/2014/main" id="{4FAE0B35-46F8-0D49-B01E-EE7C309F09C1}"/>
              </a:ext>
            </a:extLst>
          </p:cNvPr>
          <p:cNvSpPr/>
          <p:nvPr/>
        </p:nvSpPr>
        <p:spPr>
          <a:xfrm>
            <a:off x="11670293" y="3235940"/>
            <a:ext cx="3562807" cy="2193495"/>
          </a:xfrm>
          <a:prstGeom prst="rect">
            <a:avLst/>
          </a:prstGeom>
          <a:solidFill>
            <a:schemeClr val="accent5">
              <a:lumMod val="75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4000" dirty="0"/>
              <a:t>Figure 1b:</a:t>
            </a:r>
          </a:p>
          <a:p>
            <a:pPr algn="ctr"/>
            <a:r>
              <a:rPr lang="en-US" dirty="0"/>
              <a:t>HFetch</a:t>
            </a:r>
          </a:p>
          <a:p>
            <a:pPr algn="ctr"/>
            <a:r>
              <a:rPr lang="en-US" sz="4000" dirty="0"/>
              <a:t>2 Steps</a:t>
            </a:r>
          </a:p>
        </p:txBody>
      </p:sp>
      <p:sp>
        <p:nvSpPr>
          <p:cNvPr id="43" name="Rectangle 42">
            <a:extLst>
              <a:ext uri="{FF2B5EF4-FFF2-40B4-BE49-F238E27FC236}">
                <a16:creationId xmlns:a16="http://schemas.microsoft.com/office/drawing/2014/main" id="{309F0222-CFC7-104A-B723-E905320FFF48}"/>
              </a:ext>
            </a:extLst>
          </p:cNvPr>
          <p:cNvSpPr/>
          <p:nvPr/>
        </p:nvSpPr>
        <p:spPr>
          <a:xfrm>
            <a:off x="7443316" y="3240617"/>
            <a:ext cx="3562807" cy="2193495"/>
          </a:xfrm>
          <a:prstGeom prst="rect">
            <a:avLst/>
          </a:prstGeom>
          <a:solidFill>
            <a:schemeClr val="accent5">
              <a:lumMod val="75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4000" dirty="0"/>
              <a:t>Figure 1a:</a:t>
            </a:r>
          </a:p>
          <a:p>
            <a:pPr algn="ctr"/>
            <a:r>
              <a:rPr lang="en-US" dirty="0"/>
              <a:t>Browser</a:t>
            </a:r>
          </a:p>
          <a:p>
            <a:pPr algn="ctr"/>
            <a:r>
              <a:rPr lang="en-US" sz="4000" dirty="0"/>
              <a:t>4 Steps</a:t>
            </a:r>
          </a:p>
        </p:txBody>
      </p:sp>
      <p:pic>
        <p:nvPicPr>
          <p:cNvPr id="29" name="Picture 28">
            <a:extLst>
              <a:ext uri="{FF2B5EF4-FFF2-40B4-BE49-F238E27FC236}">
                <a16:creationId xmlns:a16="http://schemas.microsoft.com/office/drawing/2014/main" id="{E57B70F0-8435-314C-B37A-1471A101F02A}"/>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448324" y="10738634"/>
            <a:ext cx="3557801" cy="2223626"/>
          </a:xfrm>
          <a:prstGeom prst="rect">
            <a:avLst/>
          </a:prstGeom>
        </p:spPr>
      </p:pic>
      <p:sp>
        <p:nvSpPr>
          <p:cNvPr id="48" name="Text Placeholder 298">
            <a:extLst>
              <a:ext uri="{FF2B5EF4-FFF2-40B4-BE49-F238E27FC236}">
                <a16:creationId xmlns:a16="http://schemas.microsoft.com/office/drawing/2014/main" id="{88D11E51-078E-0F4B-85C9-687C78120E67}"/>
              </a:ext>
            </a:extLst>
          </p:cNvPr>
          <p:cNvSpPr txBox="1">
            <a:spLocks/>
          </p:cNvSpPr>
          <p:nvPr/>
        </p:nvSpPr>
        <p:spPr>
          <a:xfrm>
            <a:off x="11670292" y="13153915"/>
            <a:ext cx="3562808" cy="5262087"/>
          </a:xfrm>
          <a:prstGeom prst="rect">
            <a:avLst/>
          </a:prstGeom>
        </p:spPr>
        <p:txBody>
          <a:bodyPr wrap="square" lIns="130622" tIns="130622" rIns="130622" bIns="130622">
            <a:spAutoFit/>
          </a:bodyPr>
          <a:lstStyle>
            <a:lvl1pPr marL="0" indent="0" algn="l" defTabSz="2507943" rtl="0" eaLnBrk="1" latinLnBrk="0" hangingPunct="1">
              <a:spcBef>
                <a:spcPct val="20000"/>
              </a:spcBef>
              <a:buFont typeface="Arial" pitchFamily="34" charset="0"/>
              <a:buNone/>
              <a:defRPr sz="1400" kern="1200">
                <a:solidFill>
                  <a:schemeClr val="accent5">
                    <a:lumMod val="50000"/>
                  </a:schemeClr>
                </a:solidFill>
                <a:latin typeface="Trebuchet MS" pitchFamily="34" charset="0"/>
                <a:ea typeface="+mn-ea"/>
                <a:cs typeface="+mn-cs"/>
              </a:defRPr>
            </a:lvl1pPr>
            <a:lvl2pPr marL="849043" indent="-326555" algn="l" defTabSz="2507943" rtl="0" eaLnBrk="1" latinLnBrk="0" hangingPunct="1">
              <a:spcBef>
                <a:spcPct val="20000"/>
              </a:spcBef>
              <a:buFont typeface="Arial" pitchFamily="34" charset="0"/>
              <a:buChar char="–"/>
              <a:defRPr sz="1400" kern="1200">
                <a:solidFill>
                  <a:schemeClr val="tx1"/>
                </a:solidFill>
                <a:latin typeface="Trebuchet MS" pitchFamily="34" charset="0"/>
                <a:ea typeface="+mn-ea"/>
                <a:cs typeface="+mn-cs"/>
              </a:defRPr>
            </a:lvl2pPr>
            <a:lvl3pPr marL="1175598" indent="-326555" algn="l" defTabSz="2507943" rtl="0" eaLnBrk="1" latinLnBrk="0" hangingPunct="1">
              <a:spcBef>
                <a:spcPct val="20000"/>
              </a:spcBef>
              <a:buFont typeface="Arial" pitchFamily="34" charset="0"/>
              <a:buChar char="•"/>
              <a:defRPr sz="1400" kern="1200">
                <a:solidFill>
                  <a:schemeClr val="tx1"/>
                </a:solidFill>
                <a:latin typeface="Trebuchet MS" pitchFamily="34" charset="0"/>
                <a:ea typeface="+mn-ea"/>
                <a:cs typeface="+mn-cs"/>
              </a:defRPr>
            </a:lvl3pPr>
            <a:lvl4pPr marL="1534809" indent="-359211" algn="l" defTabSz="2507943" rtl="0" eaLnBrk="1" latinLnBrk="0" hangingPunct="1">
              <a:spcBef>
                <a:spcPct val="20000"/>
              </a:spcBef>
              <a:buFont typeface="Arial" pitchFamily="34" charset="0"/>
              <a:buChar char="–"/>
              <a:defRPr sz="1400" kern="1200">
                <a:solidFill>
                  <a:schemeClr val="tx1"/>
                </a:solidFill>
                <a:latin typeface="Trebuchet MS" pitchFamily="34" charset="0"/>
                <a:ea typeface="+mn-ea"/>
                <a:cs typeface="+mn-cs"/>
              </a:defRPr>
            </a:lvl4pPr>
            <a:lvl5pPr marL="1796053" indent="-261244" algn="l" defTabSz="2507943" rtl="0" eaLnBrk="1" latinLnBrk="0" hangingPunct="1">
              <a:spcBef>
                <a:spcPct val="20000"/>
              </a:spcBef>
              <a:buFont typeface="Arial" pitchFamily="34" charset="0"/>
              <a:buChar char="»"/>
              <a:defRPr sz="1400" kern="1200">
                <a:solidFill>
                  <a:schemeClr val="tx1"/>
                </a:solidFill>
                <a:latin typeface="Trebuchet MS" pitchFamily="34" charset="0"/>
                <a:ea typeface="+mn-ea"/>
                <a:cs typeface="+mn-cs"/>
              </a:defRPr>
            </a:lvl5pPr>
            <a:lvl6pPr marL="6896844" indent="-626986" algn="l" defTabSz="2507943" rtl="0" eaLnBrk="1" latinLnBrk="0" hangingPunct="1">
              <a:spcBef>
                <a:spcPct val="20000"/>
              </a:spcBef>
              <a:buFont typeface="Arial" pitchFamily="34" charset="0"/>
              <a:buChar char="•"/>
              <a:defRPr sz="5500" kern="1200">
                <a:solidFill>
                  <a:schemeClr val="tx1"/>
                </a:solidFill>
                <a:latin typeface="+mn-lt"/>
                <a:ea typeface="+mn-ea"/>
                <a:cs typeface="+mn-cs"/>
              </a:defRPr>
            </a:lvl6pPr>
            <a:lvl7pPr marL="8150815" indent="-626986" algn="l" defTabSz="2507943" rtl="0" eaLnBrk="1" latinLnBrk="0" hangingPunct="1">
              <a:spcBef>
                <a:spcPct val="20000"/>
              </a:spcBef>
              <a:buFont typeface="Arial" pitchFamily="34" charset="0"/>
              <a:buChar char="•"/>
              <a:defRPr sz="5500" kern="1200">
                <a:solidFill>
                  <a:schemeClr val="tx1"/>
                </a:solidFill>
                <a:latin typeface="+mn-lt"/>
                <a:ea typeface="+mn-ea"/>
                <a:cs typeface="+mn-cs"/>
              </a:defRPr>
            </a:lvl7pPr>
            <a:lvl8pPr marL="9404787" indent="-626986" algn="l" defTabSz="2507943" rtl="0" eaLnBrk="1" latinLnBrk="0" hangingPunct="1">
              <a:spcBef>
                <a:spcPct val="20000"/>
              </a:spcBef>
              <a:buFont typeface="Arial" pitchFamily="34" charset="0"/>
              <a:buChar char="•"/>
              <a:defRPr sz="5500" kern="1200">
                <a:solidFill>
                  <a:schemeClr val="tx1"/>
                </a:solidFill>
                <a:latin typeface="+mn-lt"/>
                <a:ea typeface="+mn-ea"/>
                <a:cs typeface="+mn-cs"/>
              </a:defRPr>
            </a:lvl8pPr>
            <a:lvl9pPr marL="10658758" indent="-626986" algn="l" defTabSz="2507943" rtl="0" eaLnBrk="1" latinLnBrk="0" hangingPunct="1">
              <a:spcBef>
                <a:spcPct val="20000"/>
              </a:spcBef>
              <a:buFont typeface="Arial" pitchFamily="34" charset="0"/>
              <a:buChar char="•"/>
              <a:defRPr sz="5500" kern="1200">
                <a:solidFill>
                  <a:schemeClr val="tx1"/>
                </a:solidFill>
                <a:latin typeface="+mn-lt"/>
                <a:ea typeface="+mn-ea"/>
                <a:cs typeface="+mn-cs"/>
              </a:defRPr>
            </a:lvl9pPr>
          </a:lstStyle>
          <a:p>
            <a:r>
              <a:rPr lang="en-US" sz="3200" b="1" dirty="0">
                <a:latin typeface="Arial" panose="020B0604020202020204" pitchFamily="34" charset="0"/>
                <a:cs typeface="Arial" panose="020B0604020202020204" pitchFamily="34" charset="0"/>
              </a:rPr>
              <a:t>Figure 2</a:t>
            </a:r>
          </a:p>
          <a:p>
            <a:r>
              <a:rPr lang="en-US" sz="2400" dirty="0">
                <a:latin typeface="Arial" panose="020B0604020202020204" pitchFamily="34" charset="0"/>
                <a:cs typeface="Arial" panose="020B0604020202020204" pitchFamily="34" charset="0"/>
              </a:rPr>
              <a:t>HFetch is comprised of an AppleScript app and a shell script.</a:t>
            </a:r>
            <a:r>
              <a:rPr lang="en-US" sz="2400" baseline="30000" dirty="0">
                <a:latin typeface="Arial" panose="020B0604020202020204" pitchFamily="34" charset="0"/>
                <a:cs typeface="Arial" panose="020B0604020202020204" pitchFamily="34" charset="0"/>
              </a:rPr>
              <a:t>[1] </a:t>
            </a:r>
            <a:r>
              <a:rPr lang="en-US" sz="2400" dirty="0">
                <a:latin typeface="Arial" panose="020B0604020202020204" pitchFamily="34" charset="0"/>
                <a:cs typeface="Arial" panose="020B0604020202020204" pitchFamily="34" charset="0"/>
              </a:rPr>
              <a:t> The script is self-contained, and its primary purpose is to interact with the API. It can also be run from the command line, and has an interactive mode for this purpose. The app provides a GUI.</a:t>
            </a:r>
          </a:p>
        </p:txBody>
      </p:sp>
      <p:sp>
        <p:nvSpPr>
          <p:cNvPr id="49" name="Text Placeholder 291">
            <a:extLst>
              <a:ext uri="{FF2B5EF4-FFF2-40B4-BE49-F238E27FC236}">
                <a16:creationId xmlns:a16="http://schemas.microsoft.com/office/drawing/2014/main" id="{09707A24-D464-AA43-9EAE-A363A72FE9B9}"/>
              </a:ext>
            </a:extLst>
          </p:cNvPr>
          <p:cNvSpPr txBox="1">
            <a:spLocks/>
          </p:cNvSpPr>
          <p:nvPr/>
        </p:nvSpPr>
        <p:spPr>
          <a:xfrm>
            <a:off x="564124" y="15699493"/>
            <a:ext cx="6286500" cy="2479786"/>
          </a:xfrm>
          <a:prstGeom prst="rect">
            <a:avLst/>
          </a:prstGeom>
        </p:spPr>
        <p:txBody>
          <a:bodyPr wrap="square" lIns="130622" tIns="130622" rIns="130622" bIns="130622">
            <a:spAutoFit/>
          </a:bodyPr>
          <a:lstStyle>
            <a:lvl1pPr marL="0" indent="0" algn="l" defTabSz="2507943" rtl="0" eaLnBrk="1" latinLnBrk="0" hangingPunct="1">
              <a:spcBef>
                <a:spcPct val="20000"/>
              </a:spcBef>
              <a:buFont typeface="Arial" pitchFamily="34" charset="0"/>
              <a:buNone/>
              <a:defRPr sz="1400" kern="1200">
                <a:solidFill>
                  <a:schemeClr val="accent5">
                    <a:lumMod val="50000"/>
                  </a:schemeClr>
                </a:solidFill>
                <a:latin typeface="Trebuchet MS" pitchFamily="34" charset="0"/>
                <a:ea typeface="+mn-ea"/>
                <a:cs typeface="+mn-cs"/>
              </a:defRPr>
            </a:lvl1pPr>
            <a:lvl2pPr marL="849043" indent="-326555" algn="l" defTabSz="2507943" rtl="0" eaLnBrk="1" latinLnBrk="0" hangingPunct="1">
              <a:spcBef>
                <a:spcPct val="20000"/>
              </a:spcBef>
              <a:buFont typeface="Arial" pitchFamily="34" charset="0"/>
              <a:buChar char="–"/>
              <a:defRPr sz="1400" kern="1200">
                <a:solidFill>
                  <a:schemeClr val="tx1"/>
                </a:solidFill>
                <a:latin typeface="Trebuchet MS" pitchFamily="34" charset="0"/>
                <a:ea typeface="+mn-ea"/>
                <a:cs typeface="+mn-cs"/>
              </a:defRPr>
            </a:lvl2pPr>
            <a:lvl3pPr marL="1175598" indent="-326555" algn="l" defTabSz="2507943" rtl="0" eaLnBrk="1" latinLnBrk="0" hangingPunct="1">
              <a:spcBef>
                <a:spcPct val="20000"/>
              </a:spcBef>
              <a:buFont typeface="Arial" pitchFamily="34" charset="0"/>
              <a:buChar char="•"/>
              <a:defRPr sz="1400" kern="1200">
                <a:solidFill>
                  <a:schemeClr val="tx1"/>
                </a:solidFill>
                <a:latin typeface="Trebuchet MS" pitchFamily="34" charset="0"/>
                <a:ea typeface="+mn-ea"/>
                <a:cs typeface="+mn-cs"/>
              </a:defRPr>
            </a:lvl3pPr>
            <a:lvl4pPr marL="1534809" indent="-359211" algn="l" defTabSz="2507943" rtl="0" eaLnBrk="1" latinLnBrk="0" hangingPunct="1">
              <a:spcBef>
                <a:spcPct val="20000"/>
              </a:spcBef>
              <a:buFont typeface="Arial" pitchFamily="34" charset="0"/>
              <a:buChar char="–"/>
              <a:defRPr sz="1400" kern="1200">
                <a:solidFill>
                  <a:schemeClr val="tx1"/>
                </a:solidFill>
                <a:latin typeface="Trebuchet MS" pitchFamily="34" charset="0"/>
                <a:ea typeface="+mn-ea"/>
                <a:cs typeface="+mn-cs"/>
              </a:defRPr>
            </a:lvl4pPr>
            <a:lvl5pPr marL="1796053" indent="-261244" algn="l" defTabSz="2507943" rtl="0" eaLnBrk="1" latinLnBrk="0" hangingPunct="1">
              <a:spcBef>
                <a:spcPct val="20000"/>
              </a:spcBef>
              <a:buFont typeface="Arial" pitchFamily="34" charset="0"/>
              <a:buChar char="»"/>
              <a:defRPr sz="1400" kern="1200">
                <a:solidFill>
                  <a:schemeClr val="tx1"/>
                </a:solidFill>
                <a:latin typeface="Trebuchet MS" pitchFamily="34" charset="0"/>
                <a:ea typeface="+mn-ea"/>
                <a:cs typeface="+mn-cs"/>
              </a:defRPr>
            </a:lvl5pPr>
            <a:lvl6pPr marL="6896844" indent="-626986" algn="l" defTabSz="2507943" rtl="0" eaLnBrk="1" latinLnBrk="0" hangingPunct="1">
              <a:spcBef>
                <a:spcPct val="20000"/>
              </a:spcBef>
              <a:buFont typeface="Arial" pitchFamily="34" charset="0"/>
              <a:buChar char="•"/>
              <a:defRPr sz="5500" kern="1200">
                <a:solidFill>
                  <a:schemeClr val="tx1"/>
                </a:solidFill>
                <a:latin typeface="+mn-lt"/>
                <a:ea typeface="+mn-ea"/>
                <a:cs typeface="+mn-cs"/>
              </a:defRPr>
            </a:lvl6pPr>
            <a:lvl7pPr marL="8150815" indent="-626986" algn="l" defTabSz="2507943" rtl="0" eaLnBrk="1" latinLnBrk="0" hangingPunct="1">
              <a:spcBef>
                <a:spcPct val="20000"/>
              </a:spcBef>
              <a:buFont typeface="Arial" pitchFamily="34" charset="0"/>
              <a:buChar char="•"/>
              <a:defRPr sz="5500" kern="1200">
                <a:solidFill>
                  <a:schemeClr val="tx1"/>
                </a:solidFill>
                <a:latin typeface="+mn-lt"/>
                <a:ea typeface="+mn-ea"/>
                <a:cs typeface="+mn-cs"/>
              </a:defRPr>
            </a:lvl7pPr>
            <a:lvl8pPr marL="9404787" indent="-626986" algn="l" defTabSz="2507943" rtl="0" eaLnBrk="1" latinLnBrk="0" hangingPunct="1">
              <a:spcBef>
                <a:spcPct val="20000"/>
              </a:spcBef>
              <a:buFont typeface="Arial" pitchFamily="34" charset="0"/>
              <a:buChar char="•"/>
              <a:defRPr sz="5500" kern="1200">
                <a:solidFill>
                  <a:schemeClr val="tx1"/>
                </a:solidFill>
                <a:latin typeface="+mn-lt"/>
                <a:ea typeface="+mn-ea"/>
                <a:cs typeface="+mn-cs"/>
              </a:defRPr>
            </a:lvl8pPr>
            <a:lvl9pPr marL="10658758" indent="-626986" algn="l" defTabSz="2507943" rtl="0" eaLnBrk="1" latinLnBrk="0" hangingPunct="1">
              <a:spcBef>
                <a:spcPct val="20000"/>
              </a:spcBef>
              <a:buFont typeface="Arial" pitchFamily="34" charset="0"/>
              <a:buChar char="•"/>
              <a:defRPr sz="5500" kern="1200">
                <a:solidFill>
                  <a:schemeClr val="tx1"/>
                </a:solidFill>
                <a:latin typeface="+mn-lt"/>
                <a:ea typeface="+mn-ea"/>
                <a:cs typeface="+mn-cs"/>
              </a:defRPr>
            </a:lvl9pPr>
          </a:lstStyle>
          <a:p>
            <a:r>
              <a:rPr lang="en-US" sz="2400" dirty="0">
                <a:latin typeface="Arial" panose="020B0604020202020204" pitchFamily="34" charset="0"/>
                <a:cs typeface="Arial" panose="020B0604020202020204" pitchFamily="34" charset="0"/>
              </a:rPr>
              <a:t>Checking homework and viewing the details of an assignment is much faster with HFetch (Fig. 1b) than with a web browser (Fig. 1a) – using HFetch requires half as many steps, does not require logging in, and can be automated such that it takes only 1 step.</a:t>
            </a:r>
          </a:p>
        </p:txBody>
      </p:sp>
      <p:sp>
        <p:nvSpPr>
          <p:cNvPr id="50" name="Text Placeholder 292">
            <a:extLst>
              <a:ext uri="{FF2B5EF4-FFF2-40B4-BE49-F238E27FC236}">
                <a16:creationId xmlns:a16="http://schemas.microsoft.com/office/drawing/2014/main" id="{4D3DCDBF-43C3-FB47-A964-D636F4290FAB}"/>
              </a:ext>
            </a:extLst>
          </p:cNvPr>
          <p:cNvSpPr txBox="1">
            <a:spLocks/>
          </p:cNvSpPr>
          <p:nvPr/>
        </p:nvSpPr>
        <p:spPr>
          <a:xfrm>
            <a:off x="576461" y="15030507"/>
            <a:ext cx="6281539" cy="597961"/>
          </a:xfrm>
          <a:prstGeom prst="rect">
            <a:avLst/>
          </a:prstGeom>
          <a:noFill/>
        </p:spPr>
        <p:txBody>
          <a:bodyPr wrap="square" lIns="52249" tIns="52249" rIns="52249" bIns="52249" anchor="ctr" anchorCtr="0">
            <a:spAutoFit/>
          </a:bodyPr>
          <a:lstStyle>
            <a:lvl1pPr marL="0" indent="0" algn="ctr" defTabSz="2507943" rtl="0" eaLnBrk="1" latinLnBrk="0" hangingPunct="1">
              <a:spcBef>
                <a:spcPct val="20000"/>
              </a:spcBef>
              <a:buFont typeface="Arial" pitchFamily="34" charset="0"/>
              <a:buNone/>
              <a:defRPr sz="2100" b="1" u="sng" kern="1200" baseline="0">
                <a:solidFill>
                  <a:schemeClr val="accent5">
                    <a:lumMod val="50000"/>
                  </a:schemeClr>
                </a:solidFill>
                <a:latin typeface="+mn-lt"/>
                <a:ea typeface="+mn-ea"/>
                <a:cs typeface="+mn-cs"/>
              </a:defRPr>
            </a:lvl1pPr>
            <a:lvl2pPr marL="2037704" indent="-783732" algn="l" defTabSz="2507943" rtl="0" eaLnBrk="1" latinLnBrk="0" hangingPunct="1">
              <a:spcBef>
                <a:spcPct val="20000"/>
              </a:spcBef>
              <a:buFont typeface="Arial" pitchFamily="34" charset="0"/>
              <a:buChar char="–"/>
              <a:defRPr sz="7700" kern="1200">
                <a:solidFill>
                  <a:schemeClr val="tx1"/>
                </a:solidFill>
                <a:latin typeface="+mn-lt"/>
                <a:ea typeface="+mn-ea"/>
                <a:cs typeface="+mn-cs"/>
              </a:defRPr>
            </a:lvl2pPr>
            <a:lvl3pPr marL="3134929" indent="-626986" algn="l" defTabSz="2507943" rtl="0" eaLnBrk="1" latinLnBrk="0" hangingPunct="1">
              <a:spcBef>
                <a:spcPct val="20000"/>
              </a:spcBef>
              <a:buFont typeface="Arial" pitchFamily="34" charset="0"/>
              <a:buChar char="•"/>
              <a:defRPr sz="6600" kern="1200">
                <a:solidFill>
                  <a:schemeClr val="tx1"/>
                </a:solidFill>
                <a:latin typeface="+mn-lt"/>
                <a:ea typeface="+mn-ea"/>
                <a:cs typeface="+mn-cs"/>
              </a:defRPr>
            </a:lvl3pPr>
            <a:lvl4pPr marL="4388901" indent="-626986" algn="l" defTabSz="2507943" rtl="0" eaLnBrk="1" latinLnBrk="0" hangingPunct="1">
              <a:spcBef>
                <a:spcPct val="20000"/>
              </a:spcBef>
              <a:buFont typeface="Arial" pitchFamily="34" charset="0"/>
              <a:buChar char="–"/>
              <a:defRPr sz="5500" kern="1200">
                <a:solidFill>
                  <a:schemeClr val="tx1"/>
                </a:solidFill>
                <a:latin typeface="+mn-lt"/>
                <a:ea typeface="+mn-ea"/>
                <a:cs typeface="+mn-cs"/>
              </a:defRPr>
            </a:lvl4pPr>
            <a:lvl5pPr marL="5642872" indent="-626986" algn="l" defTabSz="2507943" rtl="0" eaLnBrk="1" latinLnBrk="0" hangingPunct="1">
              <a:spcBef>
                <a:spcPct val="20000"/>
              </a:spcBef>
              <a:buFont typeface="Arial" pitchFamily="34" charset="0"/>
              <a:buChar char="»"/>
              <a:defRPr sz="5500" kern="1200">
                <a:solidFill>
                  <a:schemeClr val="tx1"/>
                </a:solidFill>
                <a:latin typeface="+mn-lt"/>
                <a:ea typeface="+mn-ea"/>
                <a:cs typeface="+mn-cs"/>
              </a:defRPr>
            </a:lvl5pPr>
            <a:lvl6pPr marL="6896844" indent="-626986" algn="l" defTabSz="2507943" rtl="0" eaLnBrk="1" latinLnBrk="0" hangingPunct="1">
              <a:spcBef>
                <a:spcPct val="20000"/>
              </a:spcBef>
              <a:buFont typeface="Arial" pitchFamily="34" charset="0"/>
              <a:buChar char="•"/>
              <a:defRPr sz="5500" kern="1200">
                <a:solidFill>
                  <a:schemeClr val="tx1"/>
                </a:solidFill>
                <a:latin typeface="+mn-lt"/>
                <a:ea typeface="+mn-ea"/>
                <a:cs typeface="+mn-cs"/>
              </a:defRPr>
            </a:lvl6pPr>
            <a:lvl7pPr marL="8150815" indent="-626986" algn="l" defTabSz="2507943" rtl="0" eaLnBrk="1" latinLnBrk="0" hangingPunct="1">
              <a:spcBef>
                <a:spcPct val="20000"/>
              </a:spcBef>
              <a:buFont typeface="Arial" pitchFamily="34" charset="0"/>
              <a:buChar char="•"/>
              <a:defRPr sz="5500" kern="1200">
                <a:solidFill>
                  <a:schemeClr val="tx1"/>
                </a:solidFill>
                <a:latin typeface="+mn-lt"/>
                <a:ea typeface="+mn-ea"/>
                <a:cs typeface="+mn-cs"/>
              </a:defRPr>
            </a:lvl7pPr>
            <a:lvl8pPr marL="9404787" indent="-626986" algn="l" defTabSz="2507943" rtl="0" eaLnBrk="1" latinLnBrk="0" hangingPunct="1">
              <a:spcBef>
                <a:spcPct val="20000"/>
              </a:spcBef>
              <a:buFont typeface="Arial" pitchFamily="34" charset="0"/>
              <a:buChar char="•"/>
              <a:defRPr sz="5500" kern="1200">
                <a:solidFill>
                  <a:schemeClr val="tx1"/>
                </a:solidFill>
                <a:latin typeface="+mn-lt"/>
                <a:ea typeface="+mn-ea"/>
                <a:cs typeface="+mn-cs"/>
              </a:defRPr>
            </a:lvl8pPr>
            <a:lvl9pPr marL="10658758" indent="-626986" algn="l" defTabSz="2507943" rtl="0" eaLnBrk="1" latinLnBrk="0" hangingPunct="1">
              <a:spcBef>
                <a:spcPct val="20000"/>
              </a:spcBef>
              <a:buFont typeface="Arial" pitchFamily="34" charset="0"/>
              <a:buChar char="•"/>
              <a:defRPr sz="5500" kern="1200">
                <a:solidFill>
                  <a:schemeClr val="tx1"/>
                </a:solidFill>
                <a:latin typeface="+mn-lt"/>
                <a:ea typeface="+mn-ea"/>
                <a:cs typeface="+mn-cs"/>
              </a:defRPr>
            </a:lvl9pPr>
          </a:lstStyle>
          <a:p>
            <a:r>
              <a:rPr lang="en-US" sz="3200" u="none" dirty="0">
                <a:latin typeface="Arial" panose="020B0604020202020204" pitchFamily="34" charset="0"/>
                <a:cs typeface="Arial" panose="020B0604020202020204" pitchFamily="34" charset="0"/>
              </a:rPr>
              <a:t>Figure 1</a:t>
            </a:r>
          </a:p>
        </p:txBody>
      </p:sp>
      <p:pic>
        <p:nvPicPr>
          <p:cNvPr id="33" name="Picture 32">
            <a:extLst>
              <a:ext uri="{FF2B5EF4-FFF2-40B4-BE49-F238E27FC236}">
                <a16:creationId xmlns:a16="http://schemas.microsoft.com/office/drawing/2014/main" id="{CA9993FE-21D5-0B49-8BFF-3C69EB7C52CA}"/>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1670292" y="5725230"/>
            <a:ext cx="3570707" cy="2231692"/>
          </a:xfrm>
          <a:prstGeom prst="rect">
            <a:avLst/>
          </a:prstGeom>
        </p:spPr>
      </p:pic>
      <p:sp>
        <p:nvSpPr>
          <p:cNvPr id="47" name="Rectangle 46">
            <a:extLst>
              <a:ext uri="{FF2B5EF4-FFF2-40B4-BE49-F238E27FC236}">
                <a16:creationId xmlns:a16="http://schemas.microsoft.com/office/drawing/2014/main" id="{2B8F58FC-7352-A64B-9282-FD27551952CD}"/>
              </a:ext>
            </a:extLst>
          </p:cNvPr>
          <p:cNvSpPr/>
          <p:nvPr/>
        </p:nvSpPr>
        <p:spPr>
          <a:xfrm>
            <a:off x="16769724" y="3235940"/>
            <a:ext cx="3197041" cy="1993105"/>
          </a:xfrm>
          <a:prstGeom prst="rect">
            <a:avLst/>
          </a:prstGeom>
          <a:solidFill>
            <a:schemeClr val="accent5">
              <a:lumMod val="75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4000" dirty="0"/>
              <a:t>Figure 2:</a:t>
            </a:r>
          </a:p>
          <a:p>
            <a:pPr algn="ctr"/>
            <a:r>
              <a:rPr lang="en-US" dirty="0"/>
              <a:t>Shell Script</a:t>
            </a:r>
          </a:p>
          <a:p>
            <a:pPr algn="ctr"/>
            <a:r>
              <a:rPr lang="en-US" sz="4000" dirty="0"/>
              <a:t>Flowchart</a:t>
            </a:r>
          </a:p>
        </p:txBody>
      </p:sp>
      <p:pic>
        <p:nvPicPr>
          <p:cNvPr id="24" name="Picture 23">
            <a:extLst>
              <a:ext uri="{FF2B5EF4-FFF2-40B4-BE49-F238E27FC236}">
                <a16:creationId xmlns:a16="http://schemas.microsoft.com/office/drawing/2014/main" id="{36C4643E-EA9F-474C-8FF7-7BE76AD2A67B}"/>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1815118" y="-640139"/>
            <a:ext cx="3797971" cy="4170862"/>
          </a:xfrm>
          <a:prstGeom prst="rect">
            <a:avLst/>
          </a:prstGeom>
        </p:spPr>
      </p:pic>
      <p:pic>
        <p:nvPicPr>
          <p:cNvPr id="52" name="Picture 51">
            <a:extLst>
              <a:ext uri="{FF2B5EF4-FFF2-40B4-BE49-F238E27FC236}">
                <a16:creationId xmlns:a16="http://schemas.microsoft.com/office/drawing/2014/main" id="{D4CEF316-1771-5844-9EF8-5051A6780E41}"/>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rot="10800000" flipV="1">
            <a:off x="1791693" y="-640139"/>
            <a:ext cx="3797971" cy="4170862"/>
          </a:xfrm>
          <a:prstGeom prst="rect">
            <a:avLst/>
          </a:prstGeom>
        </p:spPr>
      </p:pic>
      <p:pic>
        <p:nvPicPr>
          <p:cNvPr id="38" name="Picture 37">
            <a:extLst>
              <a:ext uri="{FF2B5EF4-FFF2-40B4-BE49-F238E27FC236}">
                <a16:creationId xmlns:a16="http://schemas.microsoft.com/office/drawing/2014/main" id="{5D261732-A9D8-9B4B-B664-730D31A03FDB}"/>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5479582" y="3235940"/>
            <a:ext cx="4506350" cy="14736798"/>
          </a:xfrm>
          <a:prstGeom prst="rect">
            <a:avLst/>
          </a:prstGeom>
        </p:spPr>
      </p:pic>
    </p:spTree>
    <p:extLst>
      <p:ext uri="{BB962C8B-B14F-4D97-AF65-F5344CB8AC3E}">
        <p14:creationId xmlns:p14="http://schemas.microsoft.com/office/powerpoint/2010/main" val="3968967666"/>
      </p:ext>
    </p:extLst>
  </p:cSld>
  <p:clrMapOvr>
    <a:masterClrMapping/>
  </p:clrMapOvr>
</p:sld>
</file>

<file path=ppt/theme/theme1.xml><?xml version="1.0" encoding="utf-8"?>
<a:theme xmlns:a="http://schemas.openxmlformats.org/drawingml/2006/main" name="PosterPresentations.com-42x60-Template">
  <a:themeElements>
    <a:clrScheme name="Metro">
      <a:dk1>
        <a:sysClr val="windowText" lastClr="000000"/>
      </a:dk1>
      <a:lt1>
        <a:sysClr val="window" lastClr="FFFFFF"/>
      </a:lt1>
      <a:dk2>
        <a:srgbClr val="4E5B6F"/>
      </a:dk2>
      <a:lt2>
        <a:srgbClr val="D6ECFF"/>
      </a:lt2>
      <a:accent1>
        <a:srgbClr val="7FD13B"/>
      </a:accent1>
      <a:accent2>
        <a:srgbClr val="EA157A"/>
      </a:accent2>
      <a:accent3>
        <a:srgbClr val="FEB80A"/>
      </a:accent3>
      <a:accent4>
        <a:srgbClr val="00ADDC"/>
      </a:accent4>
      <a:accent5>
        <a:srgbClr val="738AC8"/>
      </a:accent5>
      <a:accent6>
        <a:srgbClr val="1AB39F"/>
      </a:accent6>
      <a:hlink>
        <a:srgbClr val="EB8803"/>
      </a:hlink>
      <a:folHlink>
        <a:srgbClr val="5F7791"/>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Classic 3 Columns">
  <a:themeElements>
    <a:clrScheme name="Metro">
      <a:dk1>
        <a:sysClr val="windowText" lastClr="000000"/>
      </a:dk1>
      <a:lt1>
        <a:sysClr val="window" lastClr="FFFFFF"/>
      </a:lt1>
      <a:dk2>
        <a:srgbClr val="4E5B6F"/>
      </a:dk2>
      <a:lt2>
        <a:srgbClr val="D6ECFF"/>
      </a:lt2>
      <a:accent1>
        <a:srgbClr val="7FD13B"/>
      </a:accent1>
      <a:accent2>
        <a:srgbClr val="EA157A"/>
      </a:accent2>
      <a:accent3>
        <a:srgbClr val="FEB80A"/>
      </a:accent3>
      <a:accent4>
        <a:srgbClr val="00ADDC"/>
      </a:accent4>
      <a:accent5>
        <a:srgbClr val="738AC8"/>
      </a:accent5>
      <a:accent6>
        <a:srgbClr val="1AB39F"/>
      </a:accent6>
      <a:hlink>
        <a:srgbClr val="EB8803"/>
      </a:hlink>
      <a:folHlink>
        <a:srgbClr val="5F7791"/>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lassic - Wide Center">
  <a:themeElements>
    <a:clrScheme name="Metro">
      <a:dk1>
        <a:sysClr val="windowText" lastClr="000000"/>
      </a:dk1>
      <a:lt1>
        <a:sysClr val="window" lastClr="FFFFFF"/>
      </a:lt1>
      <a:dk2>
        <a:srgbClr val="4E5B6F"/>
      </a:dk2>
      <a:lt2>
        <a:srgbClr val="D6ECFF"/>
      </a:lt2>
      <a:accent1>
        <a:srgbClr val="7FD13B"/>
      </a:accent1>
      <a:accent2>
        <a:srgbClr val="EA157A"/>
      </a:accent2>
      <a:accent3>
        <a:srgbClr val="FEB80A"/>
      </a:accent3>
      <a:accent4>
        <a:srgbClr val="00ADDC"/>
      </a:accent4>
      <a:accent5>
        <a:srgbClr val="738AC8"/>
      </a:accent5>
      <a:accent6>
        <a:srgbClr val="1AB39F"/>
      </a:accent6>
      <a:hlink>
        <a:srgbClr val="EB8803"/>
      </a:hlink>
      <a:folHlink>
        <a:srgbClr val="5F7791"/>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PosterPresentations.com-42x60-Template</Template>
  <TotalTime>3778</TotalTime>
  <Words>345</Words>
  <Application>Microsoft Macintosh PowerPoint</Application>
  <PresentationFormat>Custom</PresentationFormat>
  <Paragraphs>34</Paragraphs>
  <Slides>1</Slides>
  <Notes>1</Notes>
  <HiddenSlides>0</HiddenSlides>
  <MMClips>0</MMClips>
  <ScaleCrop>false</ScaleCrop>
  <HeadingPairs>
    <vt:vector size="6" baseType="variant">
      <vt:variant>
        <vt:lpstr>Fonts Used</vt:lpstr>
      </vt:variant>
      <vt:variant>
        <vt:i4>3</vt:i4>
      </vt:variant>
      <vt:variant>
        <vt:lpstr>Theme</vt:lpstr>
      </vt:variant>
      <vt:variant>
        <vt:i4>3</vt:i4>
      </vt:variant>
      <vt:variant>
        <vt:lpstr>Slide Titles</vt:lpstr>
      </vt:variant>
      <vt:variant>
        <vt:i4>1</vt:i4>
      </vt:variant>
    </vt:vector>
  </HeadingPairs>
  <TitlesOfParts>
    <vt:vector size="7" baseType="lpstr">
      <vt:lpstr>Arial</vt:lpstr>
      <vt:lpstr>Calibri</vt:lpstr>
      <vt:lpstr>Trebuchet MS</vt:lpstr>
      <vt:lpstr>PosterPresentations.com-42x60-Template</vt:lpstr>
      <vt:lpstr>1_Classic 3 Columns</vt:lpstr>
      <vt:lpstr>Classic - Wide Center</vt:lpstr>
      <vt:lpstr>PowerPoint Presentation</vt:lpstr>
    </vt:vector>
  </TitlesOfParts>
  <Company>Hewlett-Packard Company</Company>
  <LinksUpToDate>false</LinksUpToDate>
  <SharedDoc>false</SharedDoc>
  <HyperlinksChanged>false</HyperlinksChanged>
  <AppVersion>16.0010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CanterburyMedia</dc:creator>
  <cp:lastModifiedBy>Waterman, Matthew JF</cp:lastModifiedBy>
  <cp:revision>55</cp:revision>
  <dcterms:created xsi:type="dcterms:W3CDTF">2012-02-07T00:08:52Z</dcterms:created>
  <dcterms:modified xsi:type="dcterms:W3CDTF">2018-03-10T19:27:00Z</dcterms:modified>
</cp:coreProperties>
</file>